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69" r:id="rId4"/>
    <p:sldId id="261" r:id="rId5"/>
    <p:sldId id="270" r:id="rId6"/>
    <p:sldId id="271" r:id="rId7"/>
    <p:sldId id="272" r:id="rId8"/>
    <p:sldId id="273" r:id="rId9"/>
    <p:sldId id="264" r:id="rId10"/>
    <p:sldId id="265" r:id="rId11"/>
    <p:sldId id="262" r:id="rId12"/>
    <p:sldId id="266" r:id="rId13"/>
    <p:sldId id="267" r:id="rId14"/>
    <p:sldId id="26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6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4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7" Type="http://schemas.openxmlformats.org/officeDocument/2006/relationships/image" Target="../media/image1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12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4" Type="http://schemas.openxmlformats.org/officeDocument/2006/relationships/image" Target="../media/image15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7.wmf"/><Relationship Id="rId4" Type="http://schemas.openxmlformats.org/officeDocument/2006/relationships/image" Target="../media/image18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21.wmf"/><Relationship Id="rId4" Type="http://schemas.openxmlformats.org/officeDocument/2006/relationships/image" Target="../media/image2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image" Target="../media/image3.wmf"/><Relationship Id="rId7" Type="http://schemas.openxmlformats.org/officeDocument/2006/relationships/image" Target="../media/image26.wmf"/><Relationship Id="rId2" Type="http://schemas.openxmlformats.org/officeDocument/2006/relationships/image" Target="../media/image2.wmf"/><Relationship Id="rId1" Type="http://schemas.openxmlformats.org/officeDocument/2006/relationships/image" Target="../media/image22.wmf"/><Relationship Id="rId6" Type="http://schemas.openxmlformats.org/officeDocument/2006/relationships/image" Target="../media/image25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.wmf"/><Relationship Id="rId7" Type="http://schemas.openxmlformats.org/officeDocument/2006/relationships/image" Target="../media/image32.wmf"/><Relationship Id="rId2" Type="http://schemas.openxmlformats.org/officeDocument/2006/relationships/image" Target="../media/image2.wmf"/><Relationship Id="rId1" Type="http://schemas.openxmlformats.org/officeDocument/2006/relationships/image" Target="../media/image22.wmf"/><Relationship Id="rId6" Type="http://schemas.openxmlformats.org/officeDocument/2006/relationships/image" Target="../media/image31.wmf"/><Relationship Id="rId11" Type="http://schemas.openxmlformats.org/officeDocument/2006/relationships/image" Target="../media/image30.wmf"/><Relationship Id="rId5" Type="http://schemas.openxmlformats.org/officeDocument/2006/relationships/image" Target="../media/image24.wmf"/><Relationship Id="rId10" Type="http://schemas.openxmlformats.org/officeDocument/2006/relationships/image" Target="../media/image29.wmf"/><Relationship Id="rId4" Type="http://schemas.openxmlformats.org/officeDocument/2006/relationships/image" Target="../media/image23.wmf"/><Relationship Id="rId9" Type="http://schemas.openxmlformats.org/officeDocument/2006/relationships/image" Target="../media/image28.wmf"/></Relationships>
</file>

<file path=ppt/drawings/_rels/vmlDrawing9.vml.rels><?xml version="1.0" encoding="UTF-8" standalone="yes"?>
<Relationships xmlns="http://schemas.openxmlformats.org/package/2006/relationships"><Relationship Id="rId8" Type="http://schemas.openxmlformats.org/officeDocument/2006/relationships/image" Target="../media/image39.wmf"/><Relationship Id="rId13" Type="http://schemas.openxmlformats.org/officeDocument/2006/relationships/image" Target="../media/image44.wmf"/><Relationship Id="rId3" Type="http://schemas.openxmlformats.org/officeDocument/2006/relationships/image" Target="../media/image34.wmf"/><Relationship Id="rId7" Type="http://schemas.openxmlformats.org/officeDocument/2006/relationships/image" Target="../media/image38.wmf"/><Relationship Id="rId12" Type="http://schemas.openxmlformats.org/officeDocument/2006/relationships/image" Target="../media/image43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6" Type="http://schemas.openxmlformats.org/officeDocument/2006/relationships/image" Target="../media/image37.wmf"/><Relationship Id="rId11" Type="http://schemas.openxmlformats.org/officeDocument/2006/relationships/image" Target="../media/image42.wmf"/><Relationship Id="rId5" Type="http://schemas.openxmlformats.org/officeDocument/2006/relationships/image" Target="../media/image36.wmf"/><Relationship Id="rId10" Type="http://schemas.openxmlformats.org/officeDocument/2006/relationships/image" Target="../media/image41.wmf"/><Relationship Id="rId4" Type="http://schemas.openxmlformats.org/officeDocument/2006/relationships/image" Target="../media/image35.wmf"/><Relationship Id="rId9" Type="http://schemas.openxmlformats.org/officeDocument/2006/relationships/image" Target="../media/image40.wmf"/><Relationship Id="rId14" Type="http://schemas.openxmlformats.org/officeDocument/2006/relationships/image" Target="../media/image4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359152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0624" y="3118104"/>
            <a:ext cx="7781544" cy="1470025"/>
          </a:xfrm>
        </p:spPr>
        <p:txBody>
          <a:bodyPr vert="horz" lIns="91440" tIns="45720" rIns="91440" bIns="45720" rtlCol="0" anchor="t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359152"/>
            <a:ext cx="8211312" cy="685800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20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7693074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 rot="5400000">
            <a:off x="4572000" y="2350008"/>
            <a:ext cx="6519672" cy="1810512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6553200" y="6135624"/>
            <a:ext cx="987552" cy="722376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8606181" y="1379355"/>
            <a:ext cx="539496" cy="1463040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8604504" y="0"/>
            <a:ext cx="539496" cy="1828800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1152" y="274637"/>
            <a:ext cx="1673352" cy="585216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algn="l" rtl="0"/>
            <a:fld id="{5B106E36-FD25-4E2D-B0AA-010F637433A0}" type="datetimeFigureOut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l" rtl="0"/>
              <a:t>04.10.2010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 rtl="0"/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rtl="0"/>
            <a:fld id="{725C68B6-61C2-468F-89AB-4B9F7531AA68}" type="slidenum">
              <a:rPr lang="ru-RU" sz="1200" kern="120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algn="r" rtl="0"/>
              <a:t>‹#›</a:t>
            </a:fld>
            <a:endParaRPr lang="ru-RU" sz="1200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1296" y="3044952"/>
            <a:ext cx="4690872" cy="740664"/>
          </a:xfrm>
        </p:spPr>
        <p:txBody>
          <a:bodyPr vert="horz" lIns="91440" tIns="45720" rIns="91440" bIns="45720" rtlCol="0" anchor="ctr">
            <a:normAutofit/>
          </a:bodyPr>
          <a:lstStyle>
            <a:lvl1pPr marL="0" indent="0">
              <a:buNone/>
              <a:defRPr lang="en-US" sz="2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Rectangle 6"/>
          <p:cNvSpPr/>
          <p:nvPr/>
        </p:nvSpPr>
        <p:spPr bwMode="gray">
          <a:xfrm>
            <a:off x="8211312" y="2788920"/>
            <a:ext cx="932688" cy="1005840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2130552"/>
            <a:ext cx="8458200" cy="91440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2496312" y="0"/>
            <a:ext cx="1709928" cy="235915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788920" cy="2670048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457200" y="3813048"/>
            <a:ext cx="7772400" cy="1143000"/>
          </a:xfr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802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gray">
          <a:xfrm>
            <a:off x="457200" y="1627632"/>
            <a:ext cx="4040188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86000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gray">
          <a:xfrm>
            <a:off x="4645025" y="1627632"/>
            <a:ext cx="4041775" cy="639762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sz="2400" b="1" kern="1200" cap="none" spc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286000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400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 bwMode="gray">
          <a:xfrm>
            <a:off x="0" y="6501384"/>
            <a:ext cx="9144000" cy="356616"/>
          </a:xfrm>
          <a:prstGeom prst="rect">
            <a:avLst/>
          </a:prstGeom>
          <a:solidFill>
            <a:schemeClr val="accent6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2" name="Rectangle 11"/>
          <p:cNvSpPr/>
          <p:nvPr/>
        </p:nvSpPr>
        <p:spPr bwMode="gray">
          <a:xfrm>
            <a:off x="0" y="0"/>
            <a:ext cx="9144000" cy="301752"/>
          </a:xfrm>
          <a:prstGeom prst="rect">
            <a:avLst/>
          </a:prstGeom>
          <a:solidFill>
            <a:schemeClr val="accent5">
              <a:lumMod val="60000"/>
              <a:lumOff val="40000"/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3" name="Rectangle 12"/>
          <p:cNvSpPr/>
          <p:nvPr/>
        </p:nvSpPr>
        <p:spPr bwMode="gray">
          <a:xfrm>
            <a:off x="0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4" name="Rectangle 13"/>
          <p:cNvSpPr/>
          <p:nvPr/>
        </p:nvSpPr>
        <p:spPr bwMode="gray">
          <a:xfrm>
            <a:off x="0" y="0"/>
            <a:ext cx="2432304" cy="530352"/>
          </a:xfrm>
          <a:prstGeom prst="rect">
            <a:avLst/>
          </a:prstGeom>
          <a:solidFill>
            <a:schemeClr val="accent2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5" name="Rectangle 14"/>
          <p:cNvSpPr/>
          <p:nvPr/>
        </p:nvSpPr>
        <p:spPr bwMode="gray">
          <a:xfrm>
            <a:off x="1426464" y="0"/>
            <a:ext cx="1572768" cy="438912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6" name="Rectangle 15"/>
          <p:cNvSpPr/>
          <p:nvPr/>
        </p:nvSpPr>
        <p:spPr bwMode="gray">
          <a:xfrm>
            <a:off x="8842248" y="0"/>
            <a:ext cx="301752" cy="6858000"/>
          </a:xfrm>
          <a:prstGeom prst="rect">
            <a:avLst/>
          </a:prstGeom>
          <a:solidFill>
            <a:srgbClr val="9BBB59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548640"/>
            <a:ext cx="7699248" cy="93268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2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0952" y="1645920"/>
            <a:ext cx="2816352" cy="4480560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14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457200" y="1645920"/>
            <a:ext cx="4800600" cy="44805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1368" y="658368"/>
            <a:ext cx="5486400" cy="822960"/>
          </a:xfr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28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1792224" y="1618488"/>
            <a:ext cx="5486400" cy="3639312"/>
          </a:xfrm>
          <a:solidFill>
            <a:srgbClr val="F8F8F8"/>
          </a:solidFill>
          <a:ln w="76200" cmpd="sng">
            <a:solidFill>
              <a:srgbClr val="FFFFFF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Wingdings 3" pitchFamily="18" charset="2"/>
              <a:buNone/>
              <a:defRPr lang="en-US" sz="3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24" y="5413248"/>
            <a:ext cx="5486400" cy="98755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gray">
          <a:xfrm>
            <a:off x="0" y="402336"/>
            <a:ext cx="8686800" cy="1097280"/>
          </a:xfrm>
          <a:prstGeom prst="rect">
            <a:avLst/>
          </a:prstGeom>
          <a:solidFill>
            <a:schemeClr val="tx2">
              <a:lumMod val="40000"/>
              <a:lumOff val="60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 bwMode="gray">
          <a:xfrm>
            <a:off x="8165592" y="996696"/>
            <a:ext cx="978408" cy="896112"/>
          </a:xfrm>
          <a:prstGeom prst="rect">
            <a:avLst/>
          </a:prstGeom>
          <a:solidFill>
            <a:schemeClr val="accent5">
              <a:lumMod val="60000"/>
              <a:lumOff val="4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9" name="Rectangle 8"/>
          <p:cNvSpPr/>
          <p:nvPr/>
        </p:nvSpPr>
        <p:spPr bwMode="gray">
          <a:xfrm>
            <a:off x="1783080" y="0"/>
            <a:ext cx="1947672" cy="539496"/>
          </a:xfrm>
          <a:prstGeom prst="rect">
            <a:avLst/>
          </a:prstGeom>
          <a:solidFill>
            <a:schemeClr val="accent6">
              <a:lumMod val="60000"/>
              <a:lumOff val="4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 bwMode="gray">
          <a:xfrm>
            <a:off x="0" y="0"/>
            <a:ext cx="2432304" cy="539496"/>
          </a:xfrm>
          <a:prstGeom prst="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en-US" kern="1200">
              <a:solidFill>
                <a:prstClr val="white"/>
              </a:solidFill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9496"/>
            <a:ext cx="8229600" cy="96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04.10.2010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70448" y="6537960"/>
            <a:ext cx="2895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502152" y="6537960"/>
            <a:ext cx="2133600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 3" pitchFamily="18" charset="2"/>
        <a:buChar char="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2"/>
        </a:buClr>
        <a:buSzPct val="90000"/>
        <a:buFont typeface="Wingdings 3" pitchFamily="18" charset="2"/>
        <a:buChar char="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accent3"/>
        </a:buClr>
        <a:buSzPct val="90000"/>
        <a:buFont typeface="Wingdings 3" pitchFamily="18" charset="2"/>
        <a:buChar char="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accent4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accent5"/>
        </a:buClr>
        <a:buSzPct val="90000"/>
        <a:buFont typeface="Wingdings 3" pitchFamily="18" charset="2"/>
        <a:buChar char="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5B106E36-FD25-4E2D-B0AA-010F637433A0}" type="datetimeFigureOut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04.10.2010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fld id="{725C68B6-61C2-468F-89AB-4B9F7531AA68}" type="slidenum">
              <a:rPr lang="ru-RU" kern="1200" smtClean="0">
                <a:solidFill>
                  <a:prstClr val="black">
                    <a:tint val="75000"/>
                  </a:prstClr>
                </a:solidFill>
                <a:latin typeface="Calibri"/>
                <a:ea typeface="+mn-ea"/>
                <a:cs typeface="+mn-cs"/>
              </a:rPr>
              <a:pPr rtl="0"/>
              <a:t>‹#›</a:t>
            </a:fld>
            <a:endParaRPr lang="ru-RU" kern="1200">
              <a:solidFill>
                <a:prstClr val="black">
                  <a:tint val="75000"/>
                </a:prstClr>
              </a:solidFill>
              <a:latin typeface="Calibri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13" Type="http://schemas.openxmlformats.org/officeDocument/2006/relationships/oleObject" Target="../embeddings/oleObject67.bin"/><Relationship Id="rId3" Type="http://schemas.openxmlformats.org/officeDocument/2006/relationships/oleObject" Target="../embeddings/oleObject57.bin"/><Relationship Id="rId7" Type="http://schemas.openxmlformats.org/officeDocument/2006/relationships/oleObject" Target="../embeddings/oleObject61.bin"/><Relationship Id="rId12" Type="http://schemas.openxmlformats.org/officeDocument/2006/relationships/oleObject" Target="../embeddings/oleObject66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0.bin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60.bin"/><Relationship Id="rId11" Type="http://schemas.openxmlformats.org/officeDocument/2006/relationships/oleObject" Target="../embeddings/oleObject65.bin"/><Relationship Id="rId5" Type="http://schemas.openxmlformats.org/officeDocument/2006/relationships/oleObject" Target="../embeddings/oleObject59.bin"/><Relationship Id="rId15" Type="http://schemas.openxmlformats.org/officeDocument/2006/relationships/oleObject" Target="../embeddings/oleObject69.bin"/><Relationship Id="rId10" Type="http://schemas.openxmlformats.org/officeDocument/2006/relationships/oleObject" Target="../embeddings/oleObject64.bin"/><Relationship Id="rId4" Type="http://schemas.openxmlformats.org/officeDocument/2006/relationships/oleObject" Target="../embeddings/oleObject58.bin"/><Relationship Id="rId9" Type="http://schemas.openxmlformats.org/officeDocument/2006/relationships/oleObject" Target="../embeddings/oleObject63.bin"/><Relationship Id="rId14" Type="http://schemas.openxmlformats.org/officeDocument/2006/relationships/oleObject" Target="../embeddings/oleObject68.bin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74.bin"/><Relationship Id="rId5" Type="http://schemas.openxmlformats.org/officeDocument/2006/relationships/oleObject" Target="../embeddings/oleObject73.bin"/><Relationship Id="rId4" Type="http://schemas.openxmlformats.org/officeDocument/2006/relationships/oleObject" Target="../embeddings/oleObject72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oleObject" Target="../embeddings/oleObject5.bin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4.bin"/><Relationship Id="rId3" Type="http://schemas.openxmlformats.org/officeDocument/2006/relationships/oleObject" Target="../embeddings/oleObject9.bin"/><Relationship Id="rId7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2.bin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Relationship Id="rId9" Type="http://schemas.openxmlformats.org/officeDocument/2006/relationships/oleObject" Target="../embeddings/oleObject15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9.bin"/><Relationship Id="rId5" Type="http://schemas.openxmlformats.org/officeDocument/2006/relationships/oleObject" Target="../embeddings/oleObject18.bin"/><Relationship Id="rId4" Type="http://schemas.openxmlformats.org/officeDocument/2006/relationships/oleObject" Target="../embeddings/oleObject17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23.bin"/><Relationship Id="rId5" Type="http://schemas.openxmlformats.org/officeDocument/2006/relationships/oleObject" Target="../embeddings/oleObject22.bin"/><Relationship Id="rId4" Type="http://schemas.openxmlformats.org/officeDocument/2006/relationships/oleObject" Target="../embeddings/oleObject21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7" Type="http://schemas.openxmlformats.org/officeDocument/2006/relationships/oleObject" Target="../embeddings/oleObject2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27.bin"/><Relationship Id="rId5" Type="http://schemas.openxmlformats.org/officeDocument/2006/relationships/oleObject" Target="../embeddings/oleObject26.bin"/><Relationship Id="rId4" Type="http://schemas.openxmlformats.org/officeDocument/2006/relationships/oleObject" Target="../embeddings/oleObject2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4.bin"/><Relationship Id="rId13" Type="http://schemas.openxmlformats.org/officeDocument/2006/relationships/oleObject" Target="../embeddings/oleObject39.bin"/><Relationship Id="rId3" Type="http://schemas.openxmlformats.org/officeDocument/2006/relationships/oleObject" Target="../embeddings/oleObject29.bin"/><Relationship Id="rId7" Type="http://schemas.openxmlformats.org/officeDocument/2006/relationships/oleObject" Target="../embeddings/oleObject33.bin"/><Relationship Id="rId12" Type="http://schemas.openxmlformats.org/officeDocument/2006/relationships/oleObject" Target="../embeddings/oleObject38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42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2.bin"/><Relationship Id="rId11" Type="http://schemas.openxmlformats.org/officeDocument/2006/relationships/oleObject" Target="../embeddings/oleObject37.bin"/><Relationship Id="rId5" Type="http://schemas.openxmlformats.org/officeDocument/2006/relationships/oleObject" Target="../embeddings/oleObject31.bin"/><Relationship Id="rId15" Type="http://schemas.openxmlformats.org/officeDocument/2006/relationships/oleObject" Target="../embeddings/oleObject41.bin"/><Relationship Id="rId10" Type="http://schemas.openxmlformats.org/officeDocument/2006/relationships/oleObject" Target="../embeddings/oleObject36.bin"/><Relationship Id="rId4" Type="http://schemas.openxmlformats.org/officeDocument/2006/relationships/oleObject" Target="../embeddings/oleObject30.bin"/><Relationship Id="rId9" Type="http://schemas.openxmlformats.org/officeDocument/2006/relationships/oleObject" Target="../embeddings/oleObject35.bin"/><Relationship Id="rId14" Type="http://schemas.openxmlformats.org/officeDocument/2006/relationships/oleObject" Target="../embeddings/oleObject40.bin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8.bin"/><Relationship Id="rId13" Type="http://schemas.openxmlformats.org/officeDocument/2006/relationships/oleObject" Target="../embeddings/oleObject53.bin"/><Relationship Id="rId3" Type="http://schemas.openxmlformats.org/officeDocument/2006/relationships/oleObject" Target="../embeddings/oleObject43.bin"/><Relationship Id="rId7" Type="http://schemas.openxmlformats.org/officeDocument/2006/relationships/oleObject" Target="../embeddings/oleObject47.bin"/><Relationship Id="rId12" Type="http://schemas.openxmlformats.org/officeDocument/2006/relationships/oleObject" Target="../embeddings/oleObject52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56.bin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6.bin"/><Relationship Id="rId11" Type="http://schemas.openxmlformats.org/officeDocument/2006/relationships/oleObject" Target="../embeddings/oleObject51.bin"/><Relationship Id="rId5" Type="http://schemas.openxmlformats.org/officeDocument/2006/relationships/oleObject" Target="../embeddings/oleObject45.bin"/><Relationship Id="rId15" Type="http://schemas.openxmlformats.org/officeDocument/2006/relationships/oleObject" Target="../embeddings/oleObject55.bin"/><Relationship Id="rId10" Type="http://schemas.openxmlformats.org/officeDocument/2006/relationships/oleObject" Target="../embeddings/oleObject50.bin"/><Relationship Id="rId4" Type="http://schemas.openxmlformats.org/officeDocument/2006/relationships/oleObject" Target="../embeddings/oleObject44.bin"/><Relationship Id="rId9" Type="http://schemas.openxmlformats.org/officeDocument/2006/relationships/oleObject" Target="../embeddings/oleObject49.bin"/><Relationship Id="rId14" Type="http://schemas.openxmlformats.org/officeDocument/2006/relationships/oleObject" Target="../embeddings/oleObject54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Разложение вектора по двум неколлинеарным векторам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-100547" y="1815003"/>
            <a:ext cx="1701228" cy="357190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Содержимое 23"/>
          <p:cNvGraphicFramePr>
            <a:graphicFrameLocks noChangeAspect="1"/>
          </p:cNvGraphicFramePr>
          <p:nvPr>
            <p:ph idx="1"/>
          </p:nvPr>
        </p:nvGraphicFramePr>
        <p:xfrm>
          <a:off x="2571736" y="2357430"/>
          <a:ext cx="510391" cy="714380"/>
        </p:xfrm>
        <a:graphic>
          <a:graphicData uri="http://schemas.openxmlformats.org/presentationml/2006/ole">
            <p:oleObj spid="_x0000_s30722" name="Формула" r:id="rId3" imgW="126720" imgH="177480" progId="Equation.3">
              <p:embed/>
            </p:oleObj>
          </a:graphicData>
        </a:graphic>
      </p:graphicFrame>
      <p:graphicFrame>
        <p:nvGraphicFramePr>
          <p:cNvPr id="1029" name="Содержимое 23"/>
          <p:cNvGraphicFramePr>
            <a:graphicFrameLocks noChangeAspect="1"/>
          </p:cNvGraphicFramePr>
          <p:nvPr/>
        </p:nvGraphicFramePr>
        <p:xfrm>
          <a:off x="357158" y="1357298"/>
          <a:ext cx="463040" cy="714380"/>
        </p:xfrm>
        <a:graphic>
          <a:graphicData uri="http://schemas.openxmlformats.org/presentationml/2006/ole">
            <p:oleObj spid="_x0000_s30723" name="Формула" r:id="rId4" imgW="139680" imgH="215640" progId="Equation.3">
              <p:embed/>
            </p:oleObj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 flipV="1">
            <a:off x="1928794" y="2285992"/>
            <a:ext cx="1643074" cy="364830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500034" y="5572140"/>
          <a:ext cx="546100" cy="700088"/>
        </p:xfrm>
        <a:graphic>
          <a:graphicData uri="http://schemas.openxmlformats.org/presentationml/2006/ole">
            <p:oleObj spid="_x0000_s30724" name="Формула" r:id="rId5" imgW="152280" imgH="177480" progId="Equation.3">
              <p:embed/>
            </p:oleObj>
          </a:graphicData>
        </a:graphic>
      </p:graphicFrame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6929454" y="285728"/>
          <a:ext cx="1749425" cy="1058863"/>
        </p:xfrm>
        <a:graphic>
          <a:graphicData uri="http://schemas.openxmlformats.org/presentationml/2006/ole">
            <p:oleObj spid="_x0000_s30726" name="Формула" r:id="rId6" imgW="342720" imgH="253800" progId="Equation.3">
              <p:embed/>
            </p:oleObj>
          </a:graphicData>
        </a:graphic>
      </p:graphicFrame>
      <p:cxnSp>
        <p:nvCxnSpPr>
          <p:cNvPr id="26" name="Прямая со стрелкой 25"/>
          <p:cNvCxnSpPr/>
          <p:nvPr/>
        </p:nvCxnSpPr>
        <p:spPr>
          <a:xfrm rot="5400000" flipH="1" flipV="1">
            <a:off x="-100547" y="1815003"/>
            <a:ext cx="1701228" cy="357190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V="1">
            <a:off x="2000232" y="2285992"/>
            <a:ext cx="1571636" cy="357190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285720" y="928670"/>
            <a:ext cx="2643206" cy="207170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30" name="Содержимое 23"/>
          <p:cNvGraphicFramePr>
            <a:graphicFrameLocks noChangeAspect="1"/>
          </p:cNvGraphicFramePr>
          <p:nvPr/>
        </p:nvGraphicFramePr>
        <p:xfrm>
          <a:off x="1928794" y="1285860"/>
          <a:ext cx="540075" cy="900125"/>
        </p:xfrm>
        <a:graphic>
          <a:graphicData uri="http://schemas.openxmlformats.org/presentationml/2006/ole">
            <p:oleObj spid="_x0000_s30730" name="Формула" r:id="rId7" imgW="152280" imgH="253800" progId="Equation.3">
              <p:embed/>
            </p:oleObj>
          </a:graphicData>
        </a:graphic>
      </p:graphicFrame>
      <p:sp>
        <p:nvSpPr>
          <p:cNvPr id="34" name="Овал 33"/>
          <p:cNvSpPr/>
          <p:nvPr/>
        </p:nvSpPr>
        <p:spPr>
          <a:xfrm>
            <a:off x="1142976" y="5715016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9" name="Прямая со стрелкой 38"/>
          <p:cNvCxnSpPr/>
          <p:nvPr/>
        </p:nvCxnSpPr>
        <p:spPr>
          <a:xfrm rot="5400000" flipH="1" flipV="1">
            <a:off x="285720" y="928670"/>
            <a:ext cx="2643206" cy="207170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31" name="Object 11"/>
          <p:cNvGraphicFramePr>
            <a:graphicFrameLocks noChangeAspect="1"/>
          </p:cNvGraphicFramePr>
          <p:nvPr/>
        </p:nvGraphicFramePr>
        <p:xfrm>
          <a:off x="2857488" y="428604"/>
          <a:ext cx="4092575" cy="900113"/>
        </p:xfrm>
        <a:graphic>
          <a:graphicData uri="http://schemas.openxmlformats.org/presentationml/2006/ole">
            <p:oleObj spid="_x0000_s30731" name="Формула" r:id="rId8" imgW="1155600" imgH="253800" progId="Equation.3">
              <p:embed/>
            </p:oleObj>
          </a:graphicData>
        </a:graphic>
      </p:graphicFrame>
      <p:graphicFrame>
        <p:nvGraphicFramePr>
          <p:cNvPr id="30732" name="Object 12"/>
          <p:cNvGraphicFramePr>
            <a:graphicFrameLocks noChangeAspect="1"/>
          </p:cNvGraphicFramePr>
          <p:nvPr/>
        </p:nvGraphicFramePr>
        <p:xfrm>
          <a:off x="2214546" y="5500702"/>
          <a:ext cx="546100" cy="649287"/>
        </p:xfrm>
        <a:graphic>
          <a:graphicData uri="http://schemas.openxmlformats.org/presentationml/2006/ole">
            <p:oleObj spid="_x0000_s30732" name="Формула" r:id="rId9" imgW="152280" imgH="164880" progId="Equation.3">
              <p:embed/>
            </p:oleObj>
          </a:graphicData>
        </a:graphic>
      </p:graphicFrame>
      <p:graphicFrame>
        <p:nvGraphicFramePr>
          <p:cNvPr id="30733" name="Object 13"/>
          <p:cNvGraphicFramePr>
            <a:graphicFrameLocks noChangeAspect="1"/>
          </p:cNvGraphicFramePr>
          <p:nvPr/>
        </p:nvGraphicFramePr>
        <p:xfrm>
          <a:off x="928662" y="3643314"/>
          <a:ext cx="546100" cy="650875"/>
        </p:xfrm>
        <a:graphic>
          <a:graphicData uri="http://schemas.openxmlformats.org/presentationml/2006/ole">
            <p:oleObj spid="_x0000_s30733" name="Формула" r:id="rId10" imgW="152280" imgH="164880" progId="Equation.3">
              <p:embed/>
            </p:oleObj>
          </a:graphicData>
        </a:graphic>
      </p:graphicFrame>
      <p:graphicFrame>
        <p:nvGraphicFramePr>
          <p:cNvPr id="30734" name="Object 14"/>
          <p:cNvGraphicFramePr>
            <a:graphicFrameLocks noChangeAspect="1"/>
          </p:cNvGraphicFramePr>
          <p:nvPr/>
        </p:nvGraphicFramePr>
        <p:xfrm>
          <a:off x="3286116" y="3286124"/>
          <a:ext cx="546100" cy="649287"/>
        </p:xfrm>
        <a:graphic>
          <a:graphicData uri="http://schemas.openxmlformats.org/presentationml/2006/ole">
            <p:oleObj spid="_x0000_s30734" name="Формула" r:id="rId11" imgW="152280" imgH="164880" progId="Equation.3">
              <p:embed/>
            </p:oleObj>
          </a:graphicData>
        </a:graphic>
      </p:graphicFrame>
      <p:graphicFrame>
        <p:nvGraphicFramePr>
          <p:cNvPr id="30735" name="Object 15"/>
          <p:cNvGraphicFramePr>
            <a:graphicFrameLocks noChangeAspect="1"/>
          </p:cNvGraphicFramePr>
          <p:nvPr/>
        </p:nvGraphicFramePr>
        <p:xfrm>
          <a:off x="2786050" y="5357826"/>
          <a:ext cx="636587" cy="849312"/>
        </p:xfrm>
        <a:graphic>
          <a:graphicData uri="http://schemas.openxmlformats.org/presentationml/2006/ole">
            <p:oleObj spid="_x0000_s30735" name="Формула" r:id="rId12" imgW="177480" imgH="215640" progId="Equation.3">
              <p:embed/>
            </p:oleObj>
          </a:graphicData>
        </a:graphic>
      </p:graphicFrame>
      <p:cxnSp>
        <p:nvCxnSpPr>
          <p:cNvPr id="25" name="Прямая соединительная линия 24"/>
          <p:cNvCxnSpPr>
            <a:stCxn id="34" idx="1"/>
          </p:cNvCxnSpPr>
          <p:nvPr/>
        </p:nvCxnSpPr>
        <p:spPr>
          <a:xfrm rot="5400000" flipH="1" flipV="1">
            <a:off x="3000364" y="3021296"/>
            <a:ext cx="878180" cy="455110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 flipH="1" flipV="1">
            <a:off x="811043" y="2975115"/>
            <a:ext cx="4878708" cy="785818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36" name="Object 16"/>
          <p:cNvGraphicFramePr>
            <a:graphicFrameLocks noChangeAspect="1"/>
          </p:cNvGraphicFramePr>
          <p:nvPr/>
        </p:nvGraphicFramePr>
        <p:xfrm>
          <a:off x="4929190" y="1285860"/>
          <a:ext cx="3192463" cy="900113"/>
        </p:xfrm>
        <a:graphic>
          <a:graphicData uri="http://schemas.openxmlformats.org/presentationml/2006/ole">
            <p:oleObj spid="_x0000_s30736" name="Формула" r:id="rId13" imgW="901440" imgH="253800" progId="Equation.3">
              <p:embed/>
            </p:oleObj>
          </a:graphicData>
        </a:graphic>
      </p:graphicFrame>
      <p:graphicFrame>
        <p:nvGraphicFramePr>
          <p:cNvPr id="30737" name="Object 17"/>
          <p:cNvGraphicFramePr>
            <a:graphicFrameLocks noChangeAspect="1"/>
          </p:cNvGraphicFramePr>
          <p:nvPr/>
        </p:nvGraphicFramePr>
        <p:xfrm>
          <a:off x="4643438" y="2143116"/>
          <a:ext cx="4183063" cy="1890713"/>
        </p:xfrm>
        <a:graphic>
          <a:graphicData uri="http://schemas.openxmlformats.org/presentationml/2006/ole">
            <p:oleObj spid="_x0000_s30737" name="Формула" r:id="rId14" imgW="1180800" imgH="533160" progId="Equation.3">
              <p:embed/>
            </p:oleObj>
          </a:graphicData>
        </a:graphic>
      </p:graphicFrame>
      <p:graphicFrame>
        <p:nvGraphicFramePr>
          <p:cNvPr id="30738" name="Object 18"/>
          <p:cNvGraphicFramePr>
            <a:graphicFrameLocks noChangeAspect="1"/>
          </p:cNvGraphicFramePr>
          <p:nvPr/>
        </p:nvGraphicFramePr>
        <p:xfrm>
          <a:off x="4060825" y="4264025"/>
          <a:ext cx="4813300" cy="901700"/>
        </p:xfrm>
        <a:graphic>
          <a:graphicData uri="http://schemas.openxmlformats.org/presentationml/2006/ole">
            <p:oleObj spid="_x0000_s30738" name="Формула" r:id="rId15" imgW="1358640" imgH="253800" progId="Equation.3">
              <p:embed/>
            </p:oleObj>
          </a:graphicData>
        </a:graphic>
      </p:graphicFrame>
      <p:graphicFrame>
        <p:nvGraphicFramePr>
          <p:cNvPr id="30739" name="Object 19"/>
          <p:cNvGraphicFramePr>
            <a:graphicFrameLocks noChangeAspect="1"/>
          </p:cNvGraphicFramePr>
          <p:nvPr/>
        </p:nvGraphicFramePr>
        <p:xfrm>
          <a:off x="5184775" y="5048250"/>
          <a:ext cx="3103563" cy="903288"/>
        </p:xfrm>
        <a:graphic>
          <a:graphicData uri="http://schemas.openxmlformats.org/presentationml/2006/ole">
            <p:oleObj spid="_x0000_s30739" name="Формула" r:id="rId16" imgW="876240" imgH="253800" progId="Equation.3">
              <p:embed/>
            </p:oleObj>
          </a:graphicData>
        </a:graphic>
      </p:graphicFrame>
      <p:cxnSp>
        <p:nvCxnSpPr>
          <p:cNvPr id="37" name="Прямая со стрелкой 36"/>
          <p:cNvCxnSpPr>
            <a:stCxn id="34" idx="1"/>
          </p:cNvCxnSpPr>
          <p:nvPr/>
        </p:nvCxnSpPr>
        <p:spPr>
          <a:xfrm rot="5400000" flipH="1" flipV="1">
            <a:off x="1857356" y="4664370"/>
            <a:ext cx="378114" cy="1765026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 rot="5400000" flipH="1" flipV="1">
            <a:off x="1954051" y="4046685"/>
            <a:ext cx="2306940" cy="35719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2.22222E-6 L 0.07083 0.4243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1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-0.09601 0.45579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" y="2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2.59259E-6 L 0.0724 0.36065 " pathEditMode="relative" rAng="0" ptsTypes="AA">
                                      <p:cBhvr>
                                        <p:cTn id="37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" y="1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20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2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2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1571612"/>
            <a:ext cx="71849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Закрепление №911 (</a:t>
            </a:r>
            <a:r>
              <a:rPr lang="ru-RU" sz="4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в,г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араллелограмм 3"/>
          <p:cNvSpPr/>
          <p:nvPr/>
        </p:nvSpPr>
        <p:spPr>
          <a:xfrm>
            <a:off x="285720" y="1428736"/>
            <a:ext cx="3571900" cy="1785950"/>
          </a:xfrm>
          <a:prstGeom prst="parallelogram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571604" y="2428868"/>
            <a:ext cx="357190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>
            <a:off x="714348" y="2857496"/>
            <a:ext cx="285752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0" y="3286124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7620" y="1071546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С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1000108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В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500430" y="3071810"/>
            <a:ext cx="5757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D</a:t>
            </a:r>
            <a:endParaRPr lang="ru-RU" sz="4800" b="1" dirty="0">
              <a:solidFill>
                <a:srgbClr val="FFC000"/>
              </a:solidFill>
            </a:endParaRPr>
          </a:p>
        </p:txBody>
      </p:sp>
      <p:cxnSp>
        <p:nvCxnSpPr>
          <p:cNvPr id="12" name="Прямая соединительная линия 11"/>
          <p:cNvCxnSpPr>
            <a:endCxn id="8" idx="1"/>
          </p:cNvCxnSpPr>
          <p:nvPr/>
        </p:nvCxnSpPr>
        <p:spPr>
          <a:xfrm flipV="1">
            <a:off x="285720" y="1487045"/>
            <a:ext cx="3571900" cy="1727641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>
            <a:endCxn id="9" idx="3"/>
          </p:cNvCxnSpPr>
          <p:nvPr/>
        </p:nvCxnSpPr>
        <p:spPr>
          <a:xfrm rot="10800000">
            <a:off x="743594" y="1415608"/>
            <a:ext cx="2685398" cy="1870517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28662" y="1928802"/>
            <a:ext cx="6719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M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57356" y="2285992"/>
            <a:ext cx="6399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O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1214414" y="264318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TextBox 20"/>
          <p:cNvSpPr txBox="1"/>
          <p:nvPr/>
        </p:nvSpPr>
        <p:spPr>
          <a:xfrm>
            <a:off x="642910" y="285728"/>
            <a:ext cx="266611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№91</a:t>
            </a:r>
            <a:r>
              <a:rPr lang="en-US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en-US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a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graphicFrame>
        <p:nvGraphicFramePr>
          <p:cNvPr id="61443" name="Object 3"/>
          <p:cNvGraphicFramePr>
            <a:graphicFrameLocks noChangeAspect="1"/>
          </p:cNvGraphicFramePr>
          <p:nvPr/>
        </p:nvGraphicFramePr>
        <p:xfrm>
          <a:off x="3214678" y="0"/>
          <a:ext cx="3143273" cy="992245"/>
        </p:xfrm>
        <a:graphic>
          <a:graphicData uri="http://schemas.openxmlformats.org/presentationml/2006/ole">
            <p:oleObj spid="_x0000_s61443" name="Формула" r:id="rId3" imgW="723600" imgH="228600" progId="Equation.3">
              <p:embed/>
            </p:oleObj>
          </a:graphicData>
        </a:graphic>
      </p:graphicFrame>
      <p:graphicFrame>
        <p:nvGraphicFramePr>
          <p:cNvPr id="61444" name="Object 4"/>
          <p:cNvGraphicFramePr>
            <a:graphicFrameLocks noChangeAspect="1"/>
          </p:cNvGraphicFramePr>
          <p:nvPr/>
        </p:nvGraphicFramePr>
        <p:xfrm>
          <a:off x="4429124" y="1142984"/>
          <a:ext cx="4000528" cy="1598585"/>
        </p:xfrm>
        <a:graphic>
          <a:graphicData uri="http://schemas.openxmlformats.org/presentationml/2006/ole">
            <p:oleObj spid="_x0000_s61444" name="Формула" r:id="rId4" imgW="1079280" imgH="431640" progId="Equation.3">
              <p:embed/>
            </p:oleObj>
          </a:graphicData>
        </a:graphic>
      </p:graphicFrame>
      <p:graphicFrame>
        <p:nvGraphicFramePr>
          <p:cNvPr id="61446" name="Object 6"/>
          <p:cNvGraphicFramePr>
            <a:graphicFrameLocks noChangeAspect="1"/>
          </p:cNvGraphicFramePr>
          <p:nvPr/>
        </p:nvGraphicFramePr>
        <p:xfrm>
          <a:off x="1073150" y="3643313"/>
          <a:ext cx="5505450" cy="939800"/>
        </p:xfrm>
        <a:graphic>
          <a:graphicData uri="http://schemas.openxmlformats.org/presentationml/2006/ole">
            <p:oleObj spid="_x0000_s61446" name="Формула" r:id="rId5" imgW="1485720" imgH="253800" progId="Equation.3">
              <p:embed/>
            </p:oleObj>
          </a:graphicData>
        </a:graphic>
      </p:graphicFrame>
      <p:graphicFrame>
        <p:nvGraphicFramePr>
          <p:cNvPr id="61447" name="Object 7"/>
          <p:cNvGraphicFramePr>
            <a:graphicFrameLocks noChangeAspect="1"/>
          </p:cNvGraphicFramePr>
          <p:nvPr/>
        </p:nvGraphicFramePr>
        <p:xfrm>
          <a:off x="6286512" y="4714884"/>
          <a:ext cx="1317625" cy="657225"/>
        </p:xfrm>
        <a:graphic>
          <a:graphicData uri="http://schemas.openxmlformats.org/presentationml/2006/ole">
            <p:oleObj spid="_x0000_s61447" name="Формула" r:id="rId6" imgW="355320" imgH="177480" progId="Equation.3">
              <p:embed/>
            </p:oleObj>
          </a:graphicData>
        </a:graphic>
      </p:graphicFrame>
      <p:cxnSp>
        <p:nvCxnSpPr>
          <p:cNvPr id="29" name="Прямая со стрелкой 28"/>
          <p:cNvCxnSpPr>
            <a:endCxn id="8" idx="1"/>
          </p:cNvCxnSpPr>
          <p:nvPr/>
        </p:nvCxnSpPr>
        <p:spPr>
          <a:xfrm flipV="1">
            <a:off x="357158" y="1487045"/>
            <a:ext cx="3500462" cy="1727641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7" idx="0"/>
          </p:cNvCxnSpPr>
          <p:nvPr/>
        </p:nvCxnSpPr>
        <p:spPr>
          <a:xfrm flipV="1">
            <a:off x="428596" y="2285992"/>
            <a:ext cx="1748720" cy="938220"/>
          </a:xfrm>
          <a:prstGeom prst="straightConnector1">
            <a:avLst/>
          </a:prstGeom>
          <a:ln w="571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2000"/>
                                        <p:tgtEl>
                                          <p:spTgt spid="61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20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20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6" grpId="0"/>
      <p:bldP spid="17" grpId="0"/>
      <p:bldP spid="18" grpId="0" animBg="1"/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1571612"/>
            <a:ext cx="40527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№912 (</a:t>
            </a:r>
            <a:r>
              <a:rPr lang="ru-RU" sz="4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в,д,ж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3643314"/>
            <a:ext cx="838723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Домашнее задание</a:t>
            </a:r>
          </a:p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№911 (а, б), №912 (</a:t>
            </a:r>
            <a:r>
              <a:rPr lang="ru-RU" sz="4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б,г,е,з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)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714356"/>
            <a:ext cx="77957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Какие векторы называются</a:t>
            </a:r>
          </a:p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равными?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357430"/>
            <a:ext cx="829425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Сонаправленные</a:t>
            </a:r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, имеющие </a:t>
            </a:r>
          </a:p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одинаковую длину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4500562" y="3286124"/>
            <a:ext cx="3714776" cy="121444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4714876" y="4429132"/>
            <a:ext cx="3714776" cy="121444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Содержимое 10"/>
          <p:cNvGraphicFramePr>
            <a:graphicFrameLocks noChangeAspect="1"/>
          </p:cNvGraphicFramePr>
          <p:nvPr>
            <p:ph idx="1"/>
          </p:nvPr>
        </p:nvGraphicFramePr>
        <p:xfrm>
          <a:off x="428596" y="4714884"/>
          <a:ext cx="3976694" cy="1378380"/>
        </p:xfrm>
        <a:graphic>
          <a:graphicData uri="http://schemas.openxmlformats.org/presentationml/2006/ole">
            <p:oleObj spid="_x0000_s63490" name="Формула" r:id="rId3" imgW="952200" imgH="330120" progId="Equation.3">
              <p:embed/>
            </p:oleObj>
          </a:graphicData>
        </a:graphic>
      </p:graphicFrame>
      <p:graphicFrame>
        <p:nvGraphicFramePr>
          <p:cNvPr id="29700" name="Содержимое 10"/>
          <p:cNvGraphicFramePr>
            <a:graphicFrameLocks noChangeAspect="1"/>
          </p:cNvGraphicFramePr>
          <p:nvPr/>
        </p:nvGraphicFramePr>
        <p:xfrm>
          <a:off x="6072198" y="2928934"/>
          <a:ext cx="530225" cy="954088"/>
        </p:xfrm>
        <a:graphic>
          <a:graphicData uri="http://schemas.openxmlformats.org/presentationml/2006/ole">
            <p:oleObj spid="_x0000_s63491" name="Формула" r:id="rId4" imgW="126720" imgH="228600" progId="Equation.3">
              <p:embed/>
            </p:oleObj>
          </a:graphicData>
        </a:graphic>
      </p:graphicFrame>
      <p:graphicFrame>
        <p:nvGraphicFramePr>
          <p:cNvPr id="29701" name="Содержимое 10"/>
          <p:cNvGraphicFramePr>
            <a:graphicFrameLocks noChangeAspect="1"/>
          </p:cNvGraphicFramePr>
          <p:nvPr/>
        </p:nvGraphicFramePr>
        <p:xfrm>
          <a:off x="6572264" y="5072074"/>
          <a:ext cx="530225" cy="954087"/>
        </p:xfrm>
        <a:graphic>
          <a:graphicData uri="http://schemas.openxmlformats.org/presentationml/2006/ole">
            <p:oleObj spid="_x0000_s63492" name="Формула" r:id="rId5" imgW="1267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57158" y="714356"/>
            <a:ext cx="7795724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Какие векторы называются</a:t>
            </a:r>
          </a:p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коллинеарными?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7158" y="2357430"/>
            <a:ext cx="815640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Лежащие на одной или на </a:t>
            </a:r>
          </a:p>
          <a:p>
            <a:r>
              <a:rPr lang="ru-RU" sz="44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Параллельных прямых</a:t>
            </a:r>
            <a:endParaRPr lang="ru-RU" sz="44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1285852" y="4071942"/>
            <a:ext cx="3714776" cy="121444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3714744" y="4143380"/>
            <a:ext cx="3714776" cy="1214446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Содержимое 10"/>
          <p:cNvGraphicFramePr>
            <a:graphicFrameLocks noChangeAspect="1"/>
          </p:cNvGraphicFramePr>
          <p:nvPr>
            <p:ph idx="1"/>
          </p:nvPr>
        </p:nvGraphicFramePr>
        <p:xfrm>
          <a:off x="7358082" y="5765812"/>
          <a:ext cx="571485" cy="1092188"/>
        </p:xfrm>
        <a:graphic>
          <a:graphicData uri="http://schemas.openxmlformats.org/presentationml/2006/ole">
            <p:oleObj spid="_x0000_s29698" name="Формула" r:id="rId3" imgW="114120" imgH="228600" progId="Equation.3">
              <p:embed/>
            </p:oleObj>
          </a:graphicData>
        </a:graphic>
      </p:graphicFrame>
      <p:graphicFrame>
        <p:nvGraphicFramePr>
          <p:cNvPr id="29700" name="Содержимое 10"/>
          <p:cNvGraphicFramePr>
            <a:graphicFrameLocks noChangeAspect="1"/>
          </p:cNvGraphicFramePr>
          <p:nvPr/>
        </p:nvGraphicFramePr>
        <p:xfrm>
          <a:off x="1928794" y="3786190"/>
          <a:ext cx="530225" cy="954088"/>
        </p:xfrm>
        <a:graphic>
          <a:graphicData uri="http://schemas.openxmlformats.org/presentationml/2006/ole">
            <p:oleObj spid="_x0000_s29700" name="Формула" r:id="rId4" imgW="126720" imgH="228600" progId="Equation.3">
              <p:embed/>
            </p:oleObj>
          </a:graphicData>
        </a:graphic>
      </p:graphicFrame>
      <p:graphicFrame>
        <p:nvGraphicFramePr>
          <p:cNvPr id="29701" name="Содержимое 10"/>
          <p:cNvGraphicFramePr>
            <a:graphicFrameLocks noChangeAspect="1"/>
          </p:cNvGraphicFramePr>
          <p:nvPr/>
        </p:nvGraphicFramePr>
        <p:xfrm>
          <a:off x="6429388" y="4357694"/>
          <a:ext cx="530225" cy="954087"/>
        </p:xfrm>
        <a:graphic>
          <a:graphicData uri="http://schemas.openxmlformats.org/presentationml/2006/ole">
            <p:oleObj spid="_x0000_s29701" name="Формула" r:id="rId5" imgW="126720" imgH="228600" progId="Equation.3">
              <p:embed/>
            </p:oleObj>
          </a:graphicData>
        </a:graphic>
      </p:graphicFrame>
      <p:cxnSp>
        <p:nvCxnSpPr>
          <p:cNvPr id="10" name="Прямая со стрелкой 9"/>
          <p:cNvCxnSpPr/>
          <p:nvPr/>
        </p:nvCxnSpPr>
        <p:spPr>
          <a:xfrm flipV="1">
            <a:off x="2214546" y="4643446"/>
            <a:ext cx="3714776" cy="1214446"/>
          </a:xfrm>
          <a:prstGeom prst="straightConnector1">
            <a:avLst/>
          </a:prstGeom>
          <a:ln w="5715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0800000" flipV="1">
            <a:off x="5214942" y="5643578"/>
            <a:ext cx="2786082" cy="85725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702" name="Содержимое 10"/>
          <p:cNvGraphicFramePr>
            <a:graphicFrameLocks noChangeAspect="1"/>
          </p:cNvGraphicFramePr>
          <p:nvPr/>
        </p:nvGraphicFramePr>
        <p:xfrm>
          <a:off x="3214678" y="5286388"/>
          <a:ext cx="698495" cy="1092192"/>
        </p:xfrm>
        <a:graphic>
          <a:graphicData uri="http://schemas.openxmlformats.org/presentationml/2006/ole">
            <p:oleObj spid="_x0000_s29702" name="Формула" r:id="rId6" imgW="139680" imgH="228600" progId="Equation.3">
              <p:embed/>
            </p:oleObj>
          </a:graphicData>
        </a:graphic>
      </p:graphicFrame>
      <p:cxnSp>
        <p:nvCxnSpPr>
          <p:cNvPr id="16" name="Прямая со стрелкой 15"/>
          <p:cNvCxnSpPr/>
          <p:nvPr/>
        </p:nvCxnSpPr>
        <p:spPr>
          <a:xfrm rot="10800000" flipV="1">
            <a:off x="1142976" y="4429132"/>
            <a:ext cx="2857520" cy="92869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703" name="Содержимое 10"/>
          <p:cNvGraphicFramePr>
            <a:graphicFrameLocks noChangeAspect="1"/>
          </p:cNvGraphicFramePr>
          <p:nvPr/>
        </p:nvGraphicFramePr>
        <p:xfrm>
          <a:off x="1928794" y="4857760"/>
          <a:ext cx="571504" cy="1092208"/>
        </p:xfrm>
        <a:graphic>
          <a:graphicData uri="http://schemas.openxmlformats.org/presentationml/2006/ole">
            <p:oleObj spid="_x0000_s29703" name="Формула" r:id="rId7" imgW="11412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0"/>
                            </p:stCondLst>
                            <p:childTnLst>
                              <p:par>
                                <p:cTn id="4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3714744" y="642918"/>
            <a:ext cx="517160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Выразить через    и    </a:t>
            </a:r>
            <a:b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</a:br>
            <a:endParaRPr lang="ru-RU" sz="3200" b="1" dirty="0" smtClean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векторы  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20713467">
            <a:off x="534745" y="503874"/>
            <a:ext cx="4572032" cy="4786346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5572140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400050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С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В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5286388"/>
            <a:ext cx="60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N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571744"/>
            <a:ext cx="723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М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43042" y="300037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16" y="514351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100174" y="4114612"/>
            <a:ext cx="2772797" cy="544317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Содержимое 23"/>
          <p:cNvGraphicFramePr>
            <a:graphicFrameLocks noChangeAspect="1"/>
          </p:cNvGraphicFramePr>
          <p:nvPr>
            <p:ph idx="1"/>
          </p:nvPr>
        </p:nvGraphicFramePr>
        <p:xfrm>
          <a:off x="642910" y="3786190"/>
          <a:ext cx="740622" cy="1036628"/>
        </p:xfrm>
        <a:graphic>
          <a:graphicData uri="http://schemas.openxmlformats.org/presentationml/2006/ole">
            <p:oleObj spid="_x0000_s64514" name="Формула" r:id="rId3" imgW="126720" imgH="177480" progId="Equation.3">
              <p:embed/>
            </p:oleObj>
          </a:graphicData>
        </a:graphic>
      </p:graphicFrame>
      <p:graphicFrame>
        <p:nvGraphicFramePr>
          <p:cNvPr id="1029" name="Содержимое 23"/>
          <p:cNvGraphicFramePr>
            <a:graphicFrameLocks noChangeAspect="1"/>
          </p:cNvGraphicFramePr>
          <p:nvPr/>
        </p:nvGraphicFramePr>
        <p:xfrm>
          <a:off x="2106613" y="5461000"/>
          <a:ext cx="815975" cy="1258888"/>
        </p:xfrm>
        <a:graphic>
          <a:graphicData uri="http://schemas.openxmlformats.org/presentationml/2006/ole">
            <p:oleObj spid="_x0000_s64515" name="Формула" r:id="rId4" imgW="139680" imgH="215640" progId="Equation.3">
              <p:embed/>
            </p:oleObj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 rot="5400000" flipH="1" flipV="1">
            <a:off x="2029000" y="4400364"/>
            <a:ext cx="579143" cy="2208315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5429256" y="1357298"/>
          <a:ext cx="1182688" cy="909638"/>
        </p:xfrm>
        <a:graphic>
          <a:graphicData uri="http://schemas.openxmlformats.org/presentationml/2006/ole">
            <p:oleObj spid="_x0000_s64516" name="Формула" r:id="rId5" imgW="330120" imgH="253800" progId="Equation.3">
              <p:embed/>
            </p:oleObj>
          </a:graphicData>
        </a:graphic>
      </p:graphicFrame>
      <p:cxnSp>
        <p:nvCxnSpPr>
          <p:cNvPr id="37" name="Прямая соединительная линия 36"/>
          <p:cNvCxnSpPr/>
          <p:nvPr/>
        </p:nvCxnSpPr>
        <p:spPr>
          <a:xfrm>
            <a:off x="1785918" y="1500174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285852" y="4000504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6643702" y="1357298"/>
          <a:ext cx="1143008" cy="880445"/>
        </p:xfrm>
        <a:graphic>
          <a:graphicData uri="http://schemas.openxmlformats.org/presentationml/2006/ole">
            <p:oleObj spid="_x0000_s64517" name="Формула" r:id="rId6" imgW="330120" imgH="253800" progId="Equation.3">
              <p:embed/>
            </p:oleObj>
          </a:graphicData>
        </a:graphic>
      </p:graphicFrame>
      <p:graphicFrame>
        <p:nvGraphicFramePr>
          <p:cNvPr id="30726" name="Object 6"/>
          <p:cNvGraphicFramePr>
            <a:graphicFrameLocks noChangeAspect="1"/>
          </p:cNvGraphicFramePr>
          <p:nvPr/>
        </p:nvGraphicFramePr>
        <p:xfrm>
          <a:off x="6858016" y="357166"/>
          <a:ext cx="647700" cy="952487"/>
        </p:xfrm>
        <a:graphic>
          <a:graphicData uri="http://schemas.openxmlformats.org/presentationml/2006/ole">
            <p:oleObj spid="_x0000_s64518" name="Формула" r:id="rId7" imgW="126720" imgH="228600" progId="Equation.3">
              <p:embed/>
            </p:oleObj>
          </a:graphicData>
        </a:graphic>
      </p:graphicFrame>
      <p:graphicFrame>
        <p:nvGraphicFramePr>
          <p:cNvPr id="30727" name="Object 7"/>
          <p:cNvGraphicFramePr>
            <a:graphicFrameLocks noChangeAspect="1"/>
          </p:cNvGraphicFramePr>
          <p:nvPr/>
        </p:nvGraphicFramePr>
        <p:xfrm>
          <a:off x="8072462" y="357166"/>
          <a:ext cx="647700" cy="952500"/>
        </p:xfrm>
        <a:graphic>
          <a:graphicData uri="http://schemas.openxmlformats.org/presentationml/2006/ole">
            <p:oleObj spid="_x0000_s64519" name="Формула" r:id="rId8" imgW="126720" imgH="228600" progId="Equation.3">
              <p:embed/>
            </p:oleObj>
          </a:graphicData>
        </a:graphic>
      </p:graphicFrame>
      <p:graphicFrame>
        <p:nvGraphicFramePr>
          <p:cNvPr id="30728" name="Object 8"/>
          <p:cNvGraphicFramePr>
            <a:graphicFrameLocks noChangeAspect="1"/>
          </p:cNvGraphicFramePr>
          <p:nvPr/>
        </p:nvGraphicFramePr>
        <p:xfrm>
          <a:off x="7715272" y="1357298"/>
          <a:ext cx="923925" cy="793750"/>
        </p:xfrm>
        <a:graphic>
          <a:graphicData uri="http://schemas.openxmlformats.org/presentationml/2006/ole">
            <p:oleObj spid="_x0000_s64520" name="Формула" r:id="rId9" imgW="2664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30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" grpId="0" animBg="1"/>
      <p:bldP spid="5" grpId="0"/>
      <p:bldP spid="6" grpId="0"/>
      <p:bldP spid="7" grpId="0"/>
      <p:bldP spid="8" grpId="0"/>
      <p:bldP spid="9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20713467">
            <a:off x="534745" y="503874"/>
            <a:ext cx="4572032" cy="4786346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5572140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400050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С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В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5286388"/>
            <a:ext cx="60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N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571744"/>
            <a:ext cx="723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М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43042" y="300037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16" y="514351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100174" y="4114612"/>
            <a:ext cx="2772797" cy="544317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Содержимое 23"/>
          <p:cNvGraphicFramePr>
            <a:graphicFrameLocks noChangeAspect="1"/>
          </p:cNvGraphicFramePr>
          <p:nvPr>
            <p:ph idx="1"/>
          </p:nvPr>
        </p:nvGraphicFramePr>
        <p:xfrm>
          <a:off x="642910" y="3786190"/>
          <a:ext cx="740622" cy="1036628"/>
        </p:xfrm>
        <a:graphic>
          <a:graphicData uri="http://schemas.openxmlformats.org/presentationml/2006/ole">
            <p:oleObj spid="_x0000_s65538" name="Формула" r:id="rId3" imgW="126720" imgH="177480" progId="Equation.3">
              <p:embed/>
            </p:oleObj>
          </a:graphicData>
        </a:graphic>
      </p:graphicFrame>
      <p:graphicFrame>
        <p:nvGraphicFramePr>
          <p:cNvPr id="1029" name="Содержимое 23"/>
          <p:cNvGraphicFramePr>
            <a:graphicFrameLocks noChangeAspect="1"/>
          </p:cNvGraphicFramePr>
          <p:nvPr/>
        </p:nvGraphicFramePr>
        <p:xfrm>
          <a:off x="2106613" y="5461000"/>
          <a:ext cx="815975" cy="1258888"/>
        </p:xfrm>
        <a:graphic>
          <a:graphicData uri="http://schemas.openxmlformats.org/presentationml/2006/ole">
            <p:oleObj spid="_x0000_s65539" name="Формула" r:id="rId4" imgW="139680" imgH="215640" progId="Equation.3">
              <p:embed/>
            </p:oleObj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 rot="5400000" flipH="1" flipV="1">
            <a:off x="2029000" y="4400364"/>
            <a:ext cx="579143" cy="2208315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3214678" y="642918"/>
          <a:ext cx="2271712" cy="1169988"/>
        </p:xfrm>
        <a:graphic>
          <a:graphicData uri="http://schemas.openxmlformats.org/presentationml/2006/ole">
            <p:oleObj spid="_x0000_s65540" name="Формула" r:id="rId5" imgW="419040" imgH="215640" progId="Equation.3">
              <p:embed/>
            </p:oleObj>
          </a:graphicData>
        </a:graphic>
      </p:graphicFrame>
      <p:cxnSp>
        <p:nvCxnSpPr>
          <p:cNvPr id="34" name="Прямая со стрелкой 33"/>
          <p:cNvCxnSpPr>
            <a:endCxn id="11" idx="7"/>
          </p:cNvCxnSpPr>
          <p:nvPr/>
        </p:nvCxnSpPr>
        <p:spPr>
          <a:xfrm rot="5400000">
            <a:off x="768694" y="1575444"/>
            <a:ext cx="2442152" cy="44955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1785918" y="1500174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1285852" y="4000504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383275" y="714356"/>
          <a:ext cx="3760725" cy="1166812"/>
        </p:xfrm>
        <a:graphic>
          <a:graphicData uri="http://schemas.openxmlformats.org/presentationml/2006/ole">
            <p:oleObj spid="_x0000_s65541" name="Формула" r:id="rId6" imgW="7365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20713467">
            <a:off x="534745" y="503874"/>
            <a:ext cx="4572032" cy="4786346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5572140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400050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С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В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5286388"/>
            <a:ext cx="60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N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571744"/>
            <a:ext cx="723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М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43042" y="300037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16" y="514351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100174" y="4114612"/>
            <a:ext cx="2772797" cy="544317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Содержимое 23"/>
          <p:cNvGraphicFramePr>
            <a:graphicFrameLocks noChangeAspect="1"/>
          </p:cNvGraphicFramePr>
          <p:nvPr>
            <p:ph idx="1"/>
          </p:nvPr>
        </p:nvGraphicFramePr>
        <p:xfrm>
          <a:off x="642910" y="3786190"/>
          <a:ext cx="740622" cy="1036628"/>
        </p:xfrm>
        <a:graphic>
          <a:graphicData uri="http://schemas.openxmlformats.org/presentationml/2006/ole">
            <p:oleObj spid="_x0000_s66562" name="Формула" r:id="rId3" imgW="126720" imgH="177480" progId="Equation.3">
              <p:embed/>
            </p:oleObj>
          </a:graphicData>
        </a:graphic>
      </p:graphicFrame>
      <p:graphicFrame>
        <p:nvGraphicFramePr>
          <p:cNvPr id="1029" name="Содержимое 23"/>
          <p:cNvGraphicFramePr>
            <a:graphicFrameLocks noChangeAspect="1"/>
          </p:cNvGraphicFramePr>
          <p:nvPr/>
        </p:nvGraphicFramePr>
        <p:xfrm>
          <a:off x="2106613" y="5461000"/>
          <a:ext cx="815975" cy="1258888"/>
        </p:xfrm>
        <a:graphic>
          <a:graphicData uri="http://schemas.openxmlformats.org/presentationml/2006/ole">
            <p:oleObj spid="_x0000_s66563" name="Формула" r:id="rId4" imgW="139680" imgH="215640" progId="Equation.3">
              <p:embed/>
            </p:oleObj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 rot="5400000" flipH="1" flipV="1">
            <a:off x="2029000" y="4400364"/>
            <a:ext cx="579143" cy="2208315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3282950" y="609600"/>
          <a:ext cx="2135188" cy="1238250"/>
        </p:xfrm>
        <a:graphic>
          <a:graphicData uri="http://schemas.openxmlformats.org/presentationml/2006/ole">
            <p:oleObj spid="_x0000_s66564" name="Формула" r:id="rId5" imgW="393480" imgH="228600" progId="Equation.3">
              <p:embed/>
            </p:oleObj>
          </a:graphicData>
        </a:graphic>
      </p:graphicFrame>
      <p:cxnSp>
        <p:nvCxnSpPr>
          <p:cNvPr id="34" name="Прямая со стрелкой 33"/>
          <p:cNvCxnSpPr>
            <a:stCxn id="12" idx="6"/>
            <a:endCxn id="4" idx="4"/>
          </p:cNvCxnSpPr>
          <p:nvPr/>
        </p:nvCxnSpPr>
        <p:spPr>
          <a:xfrm flipV="1">
            <a:off x="3428992" y="4628073"/>
            <a:ext cx="2212530" cy="586877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071934" y="4857760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2071670" y="5429264"/>
            <a:ext cx="500066" cy="214314"/>
          </a:xfrm>
          <a:prstGeom prst="line">
            <a:avLst/>
          </a:prstGeom>
          <a:ln w="5715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805488" y="642938"/>
          <a:ext cx="2684462" cy="1238250"/>
        </p:xfrm>
        <a:graphic>
          <a:graphicData uri="http://schemas.openxmlformats.org/presentationml/2006/ole">
            <p:oleObj spid="_x0000_s66565" name="Формула" r:id="rId6" imgW="4950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 rot="20713467">
            <a:off x="534745" y="503874"/>
            <a:ext cx="4572032" cy="4786346"/>
          </a:xfrm>
          <a:prstGeom prst="triangle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71472" y="5572140"/>
            <a:ext cx="55816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А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5008" y="4000504"/>
            <a:ext cx="51007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С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57422" y="0"/>
            <a:ext cx="52931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В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357554" y="5286388"/>
            <a:ext cx="607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800" b="1" dirty="0" smtClean="0">
                <a:solidFill>
                  <a:srgbClr val="FFC000"/>
                </a:solidFill>
              </a:rPr>
              <a:t>N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928662" y="2571744"/>
            <a:ext cx="72327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C000"/>
                </a:solidFill>
              </a:rPr>
              <a:t>М</a:t>
            </a:r>
            <a:endParaRPr lang="ru-RU" sz="4800" b="1" dirty="0">
              <a:solidFill>
                <a:srgbClr val="FFC000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1643042" y="300037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286116" y="5143512"/>
            <a:ext cx="142876" cy="142876"/>
          </a:xfrm>
          <a:prstGeom prst="ellipse">
            <a:avLst/>
          </a:prstGeom>
          <a:solidFill>
            <a:schemeClr val="accent5">
              <a:lumMod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 flipH="1" flipV="1">
            <a:off x="100174" y="4114612"/>
            <a:ext cx="2772797" cy="544317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Содержимое 23"/>
          <p:cNvGraphicFramePr>
            <a:graphicFrameLocks noChangeAspect="1"/>
          </p:cNvGraphicFramePr>
          <p:nvPr>
            <p:ph idx="1"/>
          </p:nvPr>
        </p:nvGraphicFramePr>
        <p:xfrm>
          <a:off x="642910" y="3786190"/>
          <a:ext cx="740622" cy="1036628"/>
        </p:xfrm>
        <a:graphic>
          <a:graphicData uri="http://schemas.openxmlformats.org/presentationml/2006/ole">
            <p:oleObj spid="_x0000_s67586" name="Формула" r:id="rId3" imgW="126720" imgH="177480" progId="Equation.3">
              <p:embed/>
            </p:oleObj>
          </a:graphicData>
        </a:graphic>
      </p:graphicFrame>
      <p:graphicFrame>
        <p:nvGraphicFramePr>
          <p:cNvPr id="1029" name="Содержимое 23"/>
          <p:cNvGraphicFramePr>
            <a:graphicFrameLocks noChangeAspect="1"/>
          </p:cNvGraphicFramePr>
          <p:nvPr/>
        </p:nvGraphicFramePr>
        <p:xfrm>
          <a:off x="2106613" y="5461000"/>
          <a:ext cx="815975" cy="1258888"/>
        </p:xfrm>
        <a:graphic>
          <a:graphicData uri="http://schemas.openxmlformats.org/presentationml/2006/ole">
            <p:oleObj spid="_x0000_s67587" name="Формула" r:id="rId4" imgW="139680" imgH="215640" progId="Equation.3">
              <p:embed/>
            </p:oleObj>
          </a:graphicData>
        </a:graphic>
      </p:graphicFrame>
      <p:cxnSp>
        <p:nvCxnSpPr>
          <p:cNvPr id="27" name="Прямая со стрелкой 26"/>
          <p:cNvCxnSpPr/>
          <p:nvPr/>
        </p:nvCxnSpPr>
        <p:spPr>
          <a:xfrm rot="5400000" flipH="1" flipV="1">
            <a:off x="2029000" y="4400364"/>
            <a:ext cx="579143" cy="2208315"/>
          </a:xfrm>
          <a:prstGeom prst="straightConnector1">
            <a:avLst/>
          </a:prstGeom>
          <a:ln w="57150">
            <a:solidFill>
              <a:schemeClr val="accent5">
                <a:lumMod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2879725" y="428604"/>
          <a:ext cx="6264275" cy="1238250"/>
        </p:xfrm>
        <a:graphic>
          <a:graphicData uri="http://schemas.openxmlformats.org/presentationml/2006/ole">
            <p:oleObj spid="_x0000_s67588" name="Формула" r:id="rId5" imgW="1155600" imgH="228600" progId="Equation.3">
              <p:embed/>
            </p:oleObj>
          </a:graphicData>
        </a:graphic>
      </p:graphicFrame>
      <p:cxnSp>
        <p:nvCxnSpPr>
          <p:cNvPr id="34" name="Прямая со стрелкой 33"/>
          <p:cNvCxnSpPr>
            <a:stCxn id="11" idx="7"/>
          </p:cNvCxnSpPr>
          <p:nvPr/>
        </p:nvCxnSpPr>
        <p:spPr>
          <a:xfrm rot="16200000" flipH="1">
            <a:off x="1500166" y="3286124"/>
            <a:ext cx="2265092" cy="173543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>
            <a:off x="1214414" y="5214950"/>
            <a:ext cx="2208315" cy="579143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079" name="Содержимое 23"/>
          <p:cNvGraphicFramePr>
            <a:graphicFrameLocks noChangeAspect="1"/>
          </p:cNvGraphicFramePr>
          <p:nvPr/>
        </p:nvGraphicFramePr>
        <p:xfrm>
          <a:off x="1928794" y="5286388"/>
          <a:ext cx="1335087" cy="1335087"/>
        </p:xfrm>
        <a:graphic>
          <a:graphicData uri="http://schemas.openxmlformats.org/presentationml/2006/ole">
            <p:oleObj spid="_x0000_s67589" name="Формула" r:id="rId6" imgW="228600" imgH="228600" progId="Equation.3">
              <p:embed/>
            </p:oleObj>
          </a:graphicData>
        </a:graphic>
      </p:graphicFrame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5357818" y="1928802"/>
          <a:ext cx="2960687" cy="1238250"/>
        </p:xfrm>
        <a:graphic>
          <a:graphicData uri="http://schemas.openxmlformats.org/presentationml/2006/ole">
            <p:oleObj spid="_x0000_s67590" name="Формула" r:id="rId7" imgW="54576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/>
      <p:bldP spid="9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57298"/>
            <a:ext cx="8229600" cy="960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85728"/>
            <a:ext cx="842410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Лемма. Если векторы   и  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коллинеарны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     </a:t>
            </a:r>
            <a:b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         , то существует такое число </a:t>
            </a:r>
            <a:r>
              <a:rPr lang="en-US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k,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что  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571744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1. 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858016" y="2071678"/>
            <a:ext cx="1857388" cy="714380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6429388" y="2714620"/>
            <a:ext cx="2500330" cy="92869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Содержимое 10"/>
          <p:cNvGraphicFramePr>
            <a:graphicFrameLocks noChangeAspect="1"/>
          </p:cNvGraphicFramePr>
          <p:nvPr>
            <p:ph idx="1"/>
          </p:nvPr>
        </p:nvGraphicFramePr>
        <p:xfrm>
          <a:off x="285720" y="1643050"/>
          <a:ext cx="1274622" cy="676259"/>
        </p:xfrm>
        <a:graphic>
          <a:graphicData uri="http://schemas.openxmlformats.org/presentationml/2006/ole">
            <p:oleObj spid="_x0000_s57346" name="Формула" r:id="rId3" imgW="431640" imgH="228600" progId="Equation.3">
              <p:embed/>
            </p:oleObj>
          </a:graphicData>
        </a:graphic>
      </p:graphicFrame>
      <p:graphicFrame>
        <p:nvGraphicFramePr>
          <p:cNvPr id="29700" name="Содержимое 10"/>
          <p:cNvGraphicFramePr>
            <a:graphicFrameLocks noChangeAspect="1"/>
          </p:cNvGraphicFramePr>
          <p:nvPr/>
        </p:nvGraphicFramePr>
        <p:xfrm>
          <a:off x="3929058" y="0"/>
          <a:ext cx="490524" cy="882650"/>
        </p:xfrm>
        <a:graphic>
          <a:graphicData uri="http://schemas.openxmlformats.org/presentationml/2006/ole">
            <p:oleObj spid="_x0000_s57347" name="Формула" r:id="rId4" imgW="126720" imgH="228600" progId="Equation.3">
              <p:embed/>
            </p:oleObj>
          </a:graphicData>
        </a:graphic>
      </p:graphicFrame>
      <p:graphicFrame>
        <p:nvGraphicFramePr>
          <p:cNvPr id="29701" name="Содержимое 10"/>
          <p:cNvGraphicFramePr>
            <a:graphicFrameLocks noChangeAspect="1"/>
          </p:cNvGraphicFramePr>
          <p:nvPr/>
        </p:nvGraphicFramePr>
        <p:xfrm>
          <a:off x="4714876" y="0"/>
          <a:ext cx="490524" cy="882649"/>
        </p:xfrm>
        <a:graphic>
          <a:graphicData uri="http://schemas.openxmlformats.org/presentationml/2006/ole">
            <p:oleObj spid="_x0000_s57348" name="Формула" r:id="rId5" imgW="126720" imgH="228600" progId="Equation.3">
              <p:embed/>
            </p:oleObj>
          </a:graphicData>
        </a:graphic>
      </p:graphicFrame>
      <p:graphicFrame>
        <p:nvGraphicFramePr>
          <p:cNvPr id="29702" name="Содержимое 10"/>
          <p:cNvGraphicFramePr>
            <a:graphicFrameLocks noChangeAspect="1"/>
          </p:cNvGraphicFramePr>
          <p:nvPr/>
        </p:nvGraphicFramePr>
        <p:xfrm>
          <a:off x="903288" y="1597025"/>
          <a:ext cx="496887" cy="896938"/>
        </p:xfrm>
        <a:graphic>
          <a:graphicData uri="http://schemas.openxmlformats.org/presentationml/2006/ole">
            <p:oleObj spid="_x0000_s57349" name="Формула" r:id="rId6" imgW="114120" imgH="215640" progId="Equation.3">
              <p:embed/>
            </p:oleObj>
          </a:graphicData>
        </a:graphic>
      </p:graphicFrame>
      <p:graphicFrame>
        <p:nvGraphicFramePr>
          <p:cNvPr id="29703" name="Содержимое 10"/>
          <p:cNvGraphicFramePr>
            <a:graphicFrameLocks noChangeAspect="1"/>
          </p:cNvGraphicFramePr>
          <p:nvPr/>
        </p:nvGraphicFramePr>
        <p:xfrm>
          <a:off x="285720" y="785794"/>
          <a:ext cx="1357322" cy="833783"/>
        </p:xfrm>
        <a:graphic>
          <a:graphicData uri="http://schemas.openxmlformats.org/presentationml/2006/ole">
            <p:oleObj spid="_x0000_s57350" name="Формула" r:id="rId7" imgW="355320" imgH="228600" progId="Equation.3">
              <p:embed/>
            </p:oleObj>
          </a:graphicData>
        </a:graphic>
      </p:graphicFrame>
      <p:graphicFrame>
        <p:nvGraphicFramePr>
          <p:cNvPr id="57351" name="Содержимое 10"/>
          <p:cNvGraphicFramePr>
            <a:graphicFrameLocks noChangeAspect="1"/>
          </p:cNvGraphicFramePr>
          <p:nvPr/>
        </p:nvGraphicFramePr>
        <p:xfrm>
          <a:off x="658813" y="2392363"/>
          <a:ext cx="1423987" cy="750887"/>
        </p:xfrm>
        <a:graphic>
          <a:graphicData uri="http://schemas.openxmlformats.org/presentationml/2006/ole">
            <p:oleObj spid="_x0000_s57351" name="Формула" r:id="rId8" imgW="482400" imgH="253800" progId="Equation.3">
              <p:embed/>
            </p:oleObj>
          </a:graphicData>
        </a:graphic>
      </p:graphicFrame>
      <p:graphicFrame>
        <p:nvGraphicFramePr>
          <p:cNvPr id="57352" name="Содержимое 10"/>
          <p:cNvGraphicFramePr>
            <a:graphicFrameLocks noChangeAspect="1"/>
          </p:cNvGraphicFramePr>
          <p:nvPr/>
        </p:nvGraphicFramePr>
        <p:xfrm>
          <a:off x="2354263" y="1798638"/>
          <a:ext cx="1276350" cy="1651000"/>
        </p:xfrm>
        <a:graphic>
          <a:graphicData uri="http://schemas.openxmlformats.org/presentationml/2006/ole">
            <p:oleObj spid="_x0000_s57352" name="Формула" r:id="rId9" imgW="431640" imgH="558720" progId="Equation.3">
              <p:embed/>
            </p:oleObj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6500826" y="1785926"/>
          <a:ext cx="857237" cy="849528"/>
        </p:xfrm>
        <a:graphic>
          <a:graphicData uri="http://schemas.openxmlformats.org/presentationml/2006/ole">
            <p:oleObj spid="_x0000_s57353" name="Формула" r:id="rId10" imgW="126720" imgH="228600" progId="Equation.3">
              <p:embed/>
            </p:oleObj>
          </a:graphicData>
        </a:graphic>
      </p:graphicFrame>
      <p:graphicFrame>
        <p:nvGraphicFramePr>
          <p:cNvPr id="57354" name="Object 10"/>
          <p:cNvGraphicFramePr>
            <a:graphicFrameLocks noChangeAspect="1"/>
          </p:cNvGraphicFramePr>
          <p:nvPr/>
        </p:nvGraphicFramePr>
        <p:xfrm>
          <a:off x="7929586" y="2928934"/>
          <a:ext cx="490521" cy="882643"/>
        </p:xfrm>
        <a:graphic>
          <a:graphicData uri="http://schemas.openxmlformats.org/presentationml/2006/ole">
            <p:oleObj spid="_x0000_s57354" name="Формула" r:id="rId11" imgW="126720" imgH="228600" progId="Equation.3">
              <p:embed/>
            </p:oleObj>
          </a:graphicData>
        </a:graphic>
      </p:graphicFrame>
      <p:graphicFrame>
        <p:nvGraphicFramePr>
          <p:cNvPr id="57355" name="Содержимое 10"/>
          <p:cNvGraphicFramePr>
            <a:graphicFrameLocks noChangeAspect="1"/>
          </p:cNvGraphicFramePr>
          <p:nvPr/>
        </p:nvGraphicFramePr>
        <p:xfrm>
          <a:off x="357158" y="3357562"/>
          <a:ext cx="1763713" cy="600075"/>
        </p:xfrm>
        <a:graphic>
          <a:graphicData uri="http://schemas.openxmlformats.org/presentationml/2006/ole">
            <p:oleObj spid="_x0000_s57355" name="Формула" r:id="rId12" imgW="596880" imgH="203040" progId="Equation.3">
              <p:embed/>
            </p:oleObj>
          </a:graphicData>
        </a:graphic>
      </p:graphicFrame>
      <p:graphicFrame>
        <p:nvGraphicFramePr>
          <p:cNvPr id="57356" name="Object 12"/>
          <p:cNvGraphicFramePr>
            <a:graphicFrameLocks noChangeAspect="1"/>
          </p:cNvGraphicFramePr>
          <p:nvPr/>
        </p:nvGraphicFramePr>
        <p:xfrm>
          <a:off x="2214546" y="3214686"/>
          <a:ext cx="1685925" cy="750888"/>
        </p:xfrm>
        <a:graphic>
          <a:graphicData uri="http://schemas.openxmlformats.org/presentationml/2006/ole">
            <p:oleObj spid="_x0000_s57356" name="Формула" r:id="rId13" imgW="571320" imgH="253800" progId="Equation.3">
              <p:embed/>
            </p:oleObj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 flipV="1">
            <a:off x="6286512" y="4000504"/>
            <a:ext cx="2500330" cy="92869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357" name="Object 13"/>
          <p:cNvGraphicFramePr>
            <a:graphicFrameLocks noChangeAspect="1"/>
          </p:cNvGraphicFramePr>
          <p:nvPr/>
        </p:nvGraphicFramePr>
        <p:xfrm>
          <a:off x="7143768" y="4572008"/>
          <a:ext cx="1457325" cy="849313"/>
        </p:xfrm>
        <a:graphic>
          <a:graphicData uri="http://schemas.openxmlformats.org/presentationml/2006/ole">
            <p:oleObj spid="_x0000_s57357" name="Формула" r:id="rId14" imgW="215640" imgH="228600" progId="Equation.3">
              <p:embed/>
            </p:oleObj>
          </a:graphicData>
        </a:graphic>
      </p:graphicFrame>
      <p:graphicFrame>
        <p:nvGraphicFramePr>
          <p:cNvPr id="57358" name="Object 14"/>
          <p:cNvGraphicFramePr>
            <a:graphicFrameLocks noChangeAspect="1"/>
          </p:cNvGraphicFramePr>
          <p:nvPr/>
        </p:nvGraphicFramePr>
        <p:xfrm>
          <a:off x="214282" y="3714752"/>
          <a:ext cx="5057775" cy="1878012"/>
        </p:xfrm>
        <a:graphic>
          <a:graphicData uri="http://schemas.openxmlformats.org/presentationml/2006/ole">
            <p:oleObj spid="_x0000_s57358" name="Формула" r:id="rId15" imgW="1714320" imgH="634680" progId="Equation.3">
              <p:embed/>
            </p:oleObj>
          </a:graphicData>
        </a:graphic>
      </p:graphicFrame>
      <p:graphicFrame>
        <p:nvGraphicFramePr>
          <p:cNvPr id="57359" name="Содержимое 10"/>
          <p:cNvGraphicFramePr>
            <a:graphicFrameLocks noChangeAspect="1"/>
          </p:cNvGraphicFramePr>
          <p:nvPr/>
        </p:nvGraphicFramePr>
        <p:xfrm>
          <a:off x="642910" y="5286388"/>
          <a:ext cx="1813399" cy="962027"/>
        </p:xfrm>
        <a:graphic>
          <a:graphicData uri="http://schemas.openxmlformats.org/presentationml/2006/ole">
            <p:oleObj spid="_x0000_s57359" name="Формула" r:id="rId16" imgW="4316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6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000"/>
                            </p:stCondLst>
                            <p:childTnLst>
                              <p:par>
                                <p:cTn id="7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2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2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357298"/>
            <a:ext cx="8229600" cy="96012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0" y="285728"/>
            <a:ext cx="8424101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Лемма. Если векторы   и  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коллинеарны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</a:t>
            </a:r>
            <a:r>
              <a:rPr lang="ru-RU" sz="2800" b="1" i="1" dirty="0" err="1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и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/>
            </a:r>
            <a:b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     </a:t>
            </a:r>
            <a:b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</a:b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          , то существует такое число </a:t>
            </a:r>
            <a:r>
              <a:rPr lang="en-US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k,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что  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20" y="2571744"/>
            <a:ext cx="7152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2. </a:t>
            </a:r>
            <a:endParaRPr lang="ru-RU" sz="2800" b="1" i="1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6215074" y="2071678"/>
            <a:ext cx="2500330" cy="92869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6429388" y="2928934"/>
            <a:ext cx="1857388" cy="642942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Содержимое 10"/>
          <p:cNvGraphicFramePr>
            <a:graphicFrameLocks noChangeAspect="1"/>
          </p:cNvGraphicFramePr>
          <p:nvPr>
            <p:ph idx="1"/>
          </p:nvPr>
        </p:nvGraphicFramePr>
        <p:xfrm>
          <a:off x="285720" y="1643050"/>
          <a:ext cx="1274622" cy="676259"/>
        </p:xfrm>
        <a:graphic>
          <a:graphicData uri="http://schemas.openxmlformats.org/presentationml/2006/ole">
            <p:oleObj spid="_x0000_s58370" name="Формула" r:id="rId3" imgW="431640" imgH="228600" progId="Equation.3">
              <p:embed/>
            </p:oleObj>
          </a:graphicData>
        </a:graphic>
      </p:graphicFrame>
      <p:graphicFrame>
        <p:nvGraphicFramePr>
          <p:cNvPr id="29700" name="Содержимое 10"/>
          <p:cNvGraphicFramePr>
            <a:graphicFrameLocks noChangeAspect="1"/>
          </p:cNvGraphicFramePr>
          <p:nvPr/>
        </p:nvGraphicFramePr>
        <p:xfrm>
          <a:off x="3929058" y="0"/>
          <a:ext cx="490524" cy="882650"/>
        </p:xfrm>
        <a:graphic>
          <a:graphicData uri="http://schemas.openxmlformats.org/presentationml/2006/ole">
            <p:oleObj spid="_x0000_s58371" name="Формула" r:id="rId4" imgW="126720" imgH="228600" progId="Equation.3">
              <p:embed/>
            </p:oleObj>
          </a:graphicData>
        </a:graphic>
      </p:graphicFrame>
      <p:graphicFrame>
        <p:nvGraphicFramePr>
          <p:cNvPr id="29701" name="Содержимое 10"/>
          <p:cNvGraphicFramePr>
            <a:graphicFrameLocks noChangeAspect="1"/>
          </p:cNvGraphicFramePr>
          <p:nvPr/>
        </p:nvGraphicFramePr>
        <p:xfrm>
          <a:off x="4714876" y="0"/>
          <a:ext cx="490524" cy="882649"/>
        </p:xfrm>
        <a:graphic>
          <a:graphicData uri="http://schemas.openxmlformats.org/presentationml/2006/ole">
            <p:oleObj spid="_x0000_s58372" name="Формула" r:id="rId5" imgW="126720" imgH="228600" progId="Equation.3">
              <p:embed/>
            </p:oleObj>
          </a:graphicData>
        </a:graphic>
      </p:graphicFrame>
      <p:graphicFrame>
        <p:nvGraphicFramePr>
          <p:cNvPr id="29702" name="Содержимое 10"/>
          <p:cNvGraphicFramePr>
            <a:graphicFrameLocks noChangeAspect="1"/>
          </p:cNvGraphicFramePr>
          <p:nvPr/>
        </p:nvGraphicFramePr>
        <p:xfrm>
          <a:off x="903288" y="1597025"/>
          <a:ext cx="496887" cy="896938"/>
        </p:xfrm>
        <a:graphic>
          <a:graphicData uri="http://schemas.openxmlformats.org/presentationml/2006/ole">
            <p:oleObj spid="_x0000_s58373" name="Формула" r:id="rId6" imgW="114120" imgH="215640" progId="Equation.3">
              <p:embed/>
            </p:oleObj>
          </a:graphicData>
        </a:graphic>
      </p:graphicFrame>
      <p:graphicFrame>
        <p:nvGraphicFramePr>
          <p:cNvPr id="29703" name="Содержимое 10"/>
          <p:cNvGraphicFramePr>
            <a:graphicFrameLocks noChangeAspect="1"/>
          </p:cNvGraphicFramePr>
          <p:nvPr/>
        </p:nvGraphicFramePr>
        <p:xfrm>
          <a:off x="285720" y="785794"/>
          <a:ext cx="1357322" cy="833783"/>
        </p:xfrm>
        <a:graphic>
          <a:graphicData uri="http://schemas.openxmlformats.org/presentationml/2006/ole">
            <p:oleObj spid="_x0000_s58374" name="Формула" r:id="rId7" imgW="355320" imgH="228600" progId="Equation.3">
              <p:embed/>
            </p:oleObj>
          </a:graphicData>
        </a:graphic>
      </p:graphicFrame>
      <p:graphicFrame>
        <p:nvGraphicFramePr>
          <p:cNvPr id="57351" name="Содержимое 10"/>
          <p:cNvGraphicFramePr>
            <a:graphicFrameLocks noChangeAspect="1"/>
          </p:cNvGraphicFramePr>
          <p:nvPr/>
        </p:nvGraphicFramePr>
        <p:xfrm>
          <a:off x="658813" y="2392363"/>
          <a:ext cx="1423987" cy="750887"/>
        </p:xfrm>
        <a:graphic>
          <a:graphicData uri="http://schemas.openxmlformats.org/presentationml/2006/ole">
            <p:oleObj spid="_x0000_s58375" name="Формула" r:id="rId8" imgW="482400" imgH="253800" progId="Equation.3">
              <p:embed/>
            </p:oleObj>
          </a:graphicData>
        </a:graphic>
      </p:graphicFrame>
      <p:graphicFrame>
        <p:nvGraphicFramePr>
          <p:cNvPr id="57352" name="Содержимое 10"/>
          <p:cNvGraphicFramePr>
            <a:graphicFrameLocks noChangeAspect="1"/>
          </p:cNvGraphicFramePr>
          <p:nvPr/>
        </p:nvGraphicFramePr>
        <p:xfrm>
          <a:off x="2205038" y="1798638"/>
          <a:ext cx="1574800" cy="1651000"/>
        </p:xfrm>
        <a:graphic>
          <a:graphicData uri="http://schemas.openxmlformats.org/presentationml/2006/ole">
            <p:oleObj spid="_x0000_s58376" name="Формула" r:id="rId9" imgW="533160" imgH="558720" progId="Equation.3">
              <p:embed/>
            </p:oleObj>
          </a:graphicData>
        </a:graphic>
      </p:graphicFrame>
      <p:graphicFrame>
        <p:nvGraphicFramePr>
          <p:cNvPr id="57353" name="Object 9"/>
          <p:cNvGraphicFramePr>
            <a:graphicFrameLocks noChangeAspect="1"/>
          </p:cNvGraphicFramePr>
          <p:nvPr/>
        </p:nvGraphicFramePr>
        <p:xfrm>
          <a:off x="7858148" y="2928934"/>
          <a:ext cx="857237" cy="849528"/>
        </p:xfrm>
        <a:graphic>
          <a:graphicData uri="http://schemas.openxmlformats.org/presentationml/2006/ole">
            <p:oleObj spid="_x0000_s58377" name="Формула" r:id="rId10" imgW="126720" imgH="228600" progId="Equation.3">
              <p:embed/>
            </p:oleObj>
          </a:graphicData>
        </a:graphic>
      </p:graphicFrame>
      <p:graphicFrame>
        <p:nvGraphicFramePr>
          <p:cNvPr id="57354" name="Object 10"/>
          <p:cNvGraphicFramePr>
            <a:graphicFrameLocks noChangeAspect="1"/>
          </p:cNvGraphicFramePr>
          <p:nvPr/>
        </p:nvGraphicFramePr>
        <p:xfrm>
          <a:off x="7358082" y="1571612"/>
          <a:ext cx="490521" cy="882643"/>
        </p:xfrm>
        <a:graphic>
          <a:graphicData uri="http://schemas.openxmlformats.org/presentationml/2006/ole">
            <p:oleObj spid="_x0000_s58378" name="Формула" r:id="rId11" imgW="126720" imgH="228600" progId="Equation.3">
              <p:embed/>
            </p:oleObj>
          </a:graphicData>
        </a:graphic>
      </p:graphicFrame>
      <p:graphicFrame>
        <p:nvGraphicFramePr>
          <p:cNvPr id="57355" name="Содержимое 10"/>
          <p:cNvGraphicFramePr>
            <a:graphicFrameLocks noChangeAspect="1"/>
          </p:cNvGraphicFramePr>
          <p:nvPr/>
        </p:nvGraphicFramePr>
        <p:xfrm>
          <a:off x="487363" y="3357563"/>
          <a:ext cx="1501775" cy="600075"/>
        </p:xfrm>
        <a:graphic>
          <a:graphicData uri="http://schemas.openxmlformats.org/presentationml/2006/ole">
            <p:oleObj spid="_x0000_s58379" name="Формула" r:id="rId12" imgW="507960" imgH="203040" progId="Equation.3">
              <p:embed/>
            </p:oleObj>
          </a:graphicData>
        </a:graphic>
      </p:graphicFrame>
      <p:graphicFrame>
        <p:nvGraphicFramePr>
          <p:cNvPr id="57356" name="Object 12"/>
          <p:cNvGraphicFramePr>
            <a:graphicFrameLocks noChangeAspect="1"/>
          </p:cNvGraphicFramePr>
          <p:nvPr/>
        </p:nvGraphicFramePr>
        <p:xfrm>
          <a:off x="2214546" y="3214686"/>
          <a:ext cx="1685925" cy="750888"/>
        </p:xfrm>
        <a:graphic>
          <a:graphicData uri="http://schemas.openxmlformats.org/presentationml/2006/ole">
            <p:oleObj spid="_x0000_s58380" name="Формула" r:id="rId13" imgW="571320" imgH="253800" progId="Equation.3">
              <p:embed/>
            </p:oleObj>
          </a:graphicData>
        </a:graphic>
      </p:graphicFrame>
      <p:cxnSp>
        <p:nvCxnSpPr>
          <p:cNvPr id="23" name="Прямая со стрелкой 22"/>
          <p:cNvCxnSpPr/>
          <p:nvPr/>
        </p:nvCxnSpPr>
        <p:spPr>
          <a:xfrm flipV="1">
            <a:off x="6286512" y="4000504"/>
            <a:ext cx="2500330" cy="928694"/>
          </a:xfrm>
          <a:prstGeom prst="straightConnector1">
            <a:avLst/>
          </a:prstGeom>
          <a:ln w="57150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7357" name="Object 13"/>
          <p:cNvGraphicFramePr>
            <a:graphicFrameLocks noChangeAspect="1"/>
          </p:cNvGraphicFramePr>
          <p:nvPr/>
        </p:nvGraphicFramePr>
        <p:xfrm>
          <a:off x="7143768" y="4572008"/>
          <a:ext cx="1457325" cy="849313"/>
        </p:xfrm>
        <a:graphic>
          <a:graphicData uri="http://schemas.openxmlformats.org/presentationml/2006/ole">
            <p:oleObj spid="_x0000_s58381" name="Формула" r:id="rId14" imgW="215640" imgH="228600" progId="Equation.3">
              <p:embed/>
            </p:oleObj>
          </a:graphicData>
        </a:graphic>
      </p:graphicFrame>
      <p:graphicFrame>
        <p:nvGraphicFramePr>
          <p:cNvPr id="57358" name="Object 14"/>
          <p:cNvGraphicFramePr>
            <a:graphicFrameLocks noChangeAspect="1"/>
          </p:cNvGraphicFramePr>
          <p:nvPr/>
        </p:nvGraphicFramePr>
        <p:xfrm>
          <a:off x="285720" y="3786190"/>
          <a:ext cx="5057775" cy="1878012"/>
        </p:xfrm>
        <a:graphic>
          <a:graphicData uri="http://schemas.openxmlformats.org/presentationml/2006/ole">
            <p:oleObj spid="_x0000_s58382" name="Формула" r:id="rId15" imgW="1714320" imgH="634680" progId="Equation.3">
              <p:embed/>
            </p:oleObj>
          </a:graphicData>
        </a:graphic>
      </p:graphicFrame>
      <p:graphicFrame>
        <p:nvGraphicFramePr>
          <p:cNvPr id="57359" name="Содержимое 10"/>
          <p:cNvGraphicFramePr>
            <a:graphicFrameLocks noChangeAspect="1"/>
          </p:cNvGraphicFramePr>
          <p:nvPr/>
        </p:nvGraphicFramePr>
        <p:xfrm>
          <a:off x="642910" y="5357826"/>
          <a:ext cx="1813399" cy="962027"/>
        </p:xfrm>
        <a:graphic>
          <a:graphicData uri="http://schemas.openxmlformats.org/presentationml/2006/ole">
            <p:oleObj spid="_x0000_s58383" name="Формула" r:id="rId16" imgW="43164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0"/>
                                        <p:tgtEl>
                                          <p:spTgt spid="57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000"/>
                                        <p:tgtEl>
                                          <p:spTgt spid="57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0"/>
                                        <p:tgtEl>
                                          <p:spTgt spid="57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2000"/>
                                        <p:tgtEl>
                                          <p:spTgt spid="57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57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000"/>
                                        <p:tgtEl>
                                          <p:spTgt spid="57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000"/>
                                        <p:tgtEl>
                                          <p:spTgt spid="57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2000"/>
                                        <p:tgtEl>
                                          <p:spTgt spid="57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0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theme/theme1.xml><?xml version="1.0" encoding="utf-8"?>
<a:theme xmlns:a="http://schemas.openxmlformats.org/drawingml/2006/main" name="Прямоугольники">
  <a:themeElements>
    <a:clrScheme name="Другая 31">
      <a:dk1>
        <a:srgbClr val="C8E7CA"/>
      </a:dk1>
      <a:lt1>
        <a:srgbClr val="FFFFFF"/>
      </a:lt1>
      <a:dk2>
        <a:srgbClr val="FFFFFF"/>
      </a:dk2>
      <a:lt2>
        <a:srgbClr val="FFFF00"/>
      </a:lt2>
      <a:accent1>
        <a:srgbClr val="93D598"/>
      </a:accent1>
      <a:accent2>
        <a:srgbClr val="204B23"/>
      </a:accent2>
      <a:accent3>
        <a:srgbClr val="328138"/>
      </a:accent3>
      <a:accent4>
        <a:srgbClr val="000000"/>
      </a:accent4>
      <a:accent5>
        <a:srgbClr val="C8E7CA"/>
      </a:accent5>
      <a:accent6>
        <a:srgbClr val="55B65C"/>
      </a:accent6>
      <a:hlink>
        <a:srgbClr val="FFFFFF"/>
      </a:hlink>
      <a:folHlink>
        <a:srgbClr val="FFFF00"/>
      </a:folHlink>
    </a:clrScheme>
    <a:fontScheme name="New_Simple01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맑은 고딕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ew_Simple01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hade val="100000"/>
                <a:satMod val="165000"/>
              </a:schemeClr>
            </a:gs>
            <a:gs pos="55000">
              <a:schemeClr val="phClr">
                <a:tint val="83000"/>
                <a:shade val="100000"/>
                <a:satMod val="155000"/>
              </a:schemeClr>
            </a:gs>
            <a:gs pos="100000">
              <a:schemeClr val="phClr">
                <a:shade val="85000"/>
                <a:satMod val="100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20040000"/>
            </a:lightRig>
          </a:scene3d>
          <a:sp3d contourW="12700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hueMod val="105000"/>
                <a:satMod val="250000"/>
              </a:schemeClr>
            </a:gs>
            <a:gs pos="100000">
              <a:schemeClr val="phClr">
                <a:tint val="95000"/>
                <a:shade val="100000"/>
                <a:satMod val="200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4000"/>
                <a:satMod val="200000"/>
              </a:schemeClr>
            </a:gs>
            <a:gs pos="100000">
              <a:schemeClr val="phClr">
                <a:shade val="70000"/>
                <a:satMod val="200000"/>
              </a:schemeClr>
            </a:gs>
          </a:gsLst>
          <a:path path="circle">
            <a:fillToRect l="40000" r="40000" b="6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определение параллелограмма</Template>
  <TotalTime>197</TotalTime>
  <Words>107</Words>
  <PresentationFormat>Экран (4:3)</PresentationFormat>
  <Paragraphs>46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Прямоугольники</vt:lpstr>
      <vt:lpstr>1_Тема Office</vt:lpstr>
      <vt:lpstr>Формула</vt:lpstr>
      <vt:lpstr>Microsoft Equation 3.0</vt:lpstr>
      <vt:lpstr>Разложение вектора по двум неколлинеарным векторам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Векторы</dc:title>
  <cp:lastModifiedBy>computer</cp:lastModifiedBy>
  <cp:revision>25</cp:revision>
  <dcterms:modified xsi:type="dcterms:W3CDTF">2010-10-03T20:41:29Z</dcterms:modified>
</cp:coreProperties>
</file>