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4" r:id="rId6"/>
    <p:sldId id="258" r:id="rId7"/>
    <p:sldId id="266" r:id="rId8"/>
    <p:sldId id="257" r:id="rId9"/>
    <p:sldId id="263" r:id="rId10"/>
    <p:sldId id="267" r:id="rId11"/>
    <p:sldId id="259" r:id="rId12"/>
    <p:sldId id="261" r:id="rId13"/>
    <p:sldId id="260" r:id="rId14"/>
    <p:sldId id="262" r:id="rId15"/>
    <p:sldId id="25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1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B139D0-CD72-458A-A0F2-BF29AAA030F1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7C3844-66FB-4D52-A65A-F67FA1F34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1000">
    <p:plus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42;&#1080;&#1088;&#1090;&#1091;&#1072;&#1083;&#1100;&#1085;&#1072;&#1103;%20&#1101;&#1082;&#1089;&#1082;&#1091;&#1088;&#1089;&#1080;&#1103;\&#1087;&#1088;&#1077;&#1079;&#1077;&#1085;&#1090;&#1072;&#1094;&#1080;&#1080;%20&#1076;&#1083;&#1103;%20&#1074;&#1080;&#1088;&#1090;&#1091;&#1072;&#1083;&#1100;&#1085;&#1086;&#1081;%20&#1101;&#1082;&#1089;&#1082;&#1091;&#1088;&#1089;&#1080;&#1080;\chernom1.mp3" TargetMode="External"/><Relationship Id="rId5" Type="http://schemas.openxmlformats.org/officeDocument/2006/relationships/hyperlink" Target="http://900igr.net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itiesheroes.narod.ru/images/bob16.jpg" TargetMode="External"/><Relationship Id="rId13" Type="http://schemas.openxmlformats.org/officeDocument/2006/relationships/hyperlink" Target="http://citiesheroes.narod.ru/Novoros.htm" TargetMode="External"/><Relationship Id="rId3" Type="http://schemas.openxmlformats.org/officeDocument/2006/relationships/hyperlink" Target="http://9may.od.ua/uploads/posts/2009-05/1241484722_0000043447-40919-1236778-750.jpg" TargetMode="External"/><Relationship Id="rId7" Type="http://schemas.openxmlformats.org/officeDocument/2006/relationships/hyperlink" Target="http://citiesheroes.narod.ru/images/bob1.jpg" TargetMode="External"/><Relationship Id="rId12" Type="http://schemas.openxmlformats.org/officeDocument/2006/relationships/hyperlink" Target="http://www.childlib.ru/dep-resourses/images-resources/goroda-geroi-Novorossiisk-1.jpg" TargetMode="External"/><Relationship Id="rId2" Type="http://schemas.openxmlformats.org/officeDocument/2006/relationships/hyperlink" Target="http://agat32.boom.ru/Nowr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knatass.ru/common/upload/my/10/810/A000049B.jpg" TargetMode="External"/><Relationship Id="rId11" Type="http://schemas.openxmlformats.org/officeDocument/2006/relationships/hyperlink" Target="http://savok.name/uploads/novoross/7.jpg" TargetMode="External"/><Relationship Id="rId5" Type="http://schemas.openxmlformats.org/officeDocument/2006/relationships/hyperlink" Target="http://www.molodguard.ru/monument107.jpg" TargetMode="External"/><Relationship Id="rId10" Type="http://schemas.openxmlformats.org/officeDocument/2006/relationships/hyperlink" Target="http://forum.nvrsk.ru/index.php?act=module&amp;module=gallery&amp;cmd=viewimage&amp;img=24027" TargetMode="External"/><Relationship Id="rId4" Type="http://schemas.openxmlformats.org/officeDocument/2006/relationships/hyperlink" Target="http://education.simcat.ru/school6/img/1265351853_158805_01.jpg" TargetMode="External"/><Relationship Id="rId9" Type="http://schemas.openxmlformats.org/officeDocument/2006/relationships/hyperlink" Target="http://dima0707.narod.ru/photo148.jpg" TargetMode="External"/><Relationship Id="rId14" Type="http://schemas.openxmlformats.org/officeDocument/2006/relationships/hyperlink" Target="http://www.childlib.ru/dep-resourses/hero-pages-goroda-geroi-Novorossiisk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48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928670"/>
            <a:ext cx="7858180" cy="4737360"/>
          </a:xfrm>
          <a:prstGeom prst="rect">
            <a:avLst/>
          </a:prstGeom>
        </p:spPr>
      </p:pic>
      <p:pic>
        <p:nvPicPr>
          <p:cNvPr id="4" name="cher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5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00049B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928670"/>
            <a:ext cx="6286490" cy="4167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143512"/>
            <a:ext cx="8072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Победа под Новороссийском привела к изгнанию врага с Таманского полуострова. В октябре 1943 г. в результате наступления войск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Северо-Кавказского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фронта было завершено освобождение Кавказа от немецко-фашистских захватчиков и началось освобождение Крыма.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Враг изгнан! 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b16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785794"/>
            <a:ext cx="6143668" cy="4331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5214950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Битва за Новороссийск вошла в историю минувшей войны как один из примеров несгибаемой воли советских людей к победе, ратной доблести и бесстрашия, их бесперебойной преданности Отчизне.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1429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Воля к Победе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484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000616"/>
            <a:ext cx="4138796" cy="55233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000240"/>
            <a:ext cx="3786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Героев с Вечным огнем, монументальные скульптуры города напоминают современникам и будут напоминать потомкам о героических защитниках Новороссийска, беззаветно выполнивших свой священный долг перед Родиной.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1429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Новороссийск – город-герой! 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http://agat32.boom.ru/Nowr1.jpg</a:t>
            </a:r>
            <a:r>
              <a:rPr lang="ru-RU" dirty="0"/>
              <a:t> - Новороссийск</a:t>
            </a:r>
          </a:p>
          <a:p>
            <a:r>
              <a:rPr lang="ru-RU" u="sng" dirty="0">
                <a:hlinkClick r:id="rId3"/>
              </a:rPr>
              <a:t>http://9may.od.ua/uploads/posts/2009-05/1241484722_0000043447-40919-1236778-750.jpg</a:t>
            </a:r>
            <a:r>
              <a:rPr lang="ru-RU" dirty="0"/>
              <a:t> - памятник</a:t>
            </a:r>
          </a:p>
          <a:p>
            <a:r>
              <a:rPr lang="ru-RU" u="sng" dirty="0">
                <a:hlinkClick r:id="rId4"/>
              </a:rPr>
              <a:t>http://education.simcat.ru/school6/img/1265351853_158805_01.jpg</a:t>
            </a:r>
            <a:r>
              <a:rPr lang="ru-RU" dirty="0"/>
              <a:t> - город-герой канал Вести </a:t>
            </a:r>
          </a:p>
          <a:p>
            <a:r>
              <a:rPr lang="ru-RU" u="sng" dirty="0">
                <a:hlinkClick r:id="rId5"/>
              </a:rPr>
              <a:t>http://www.molodguard.ru/monument107.jpg</a:t>
            </a:r>
            <a:r>
              <a:rPr lang="ru-RU" dirty="0"/>
              <a:t> - город-герой Новороссийск</a:t>
            </a:r>
          </a:p>
          <a:p>
            <a:r>
              <a:rPr lang="ru-RU" u="sng" dirty="0">
                <a:hlinkClick r:id="rId6"/>
              </a:rPr>
              <a:t>http://www.oknatass.ru/common/upload/my/10/810/A000049B.jpg</a:t>
            </a:r>
            <a:r>
              <a:rPr lang="ru-RU" dirty="0"/>
              <a:t> - освобождённый Новороссийск</a:t>
            </a:r>
          </a:p>
          <a:p>
            <a:r>
              <a:rPr lang="ru-RU" u="sng" dirty="0">
                <a:hlinkClick r:id="rId7"/>
              </a:rPr>
              <a:t>http://citiesheroes.narod.ru/images/bob1.jpg</a:t>
            </a:r>
            <a:r>
              <a:rPr lang="ru-RU" dirty="0"/>
              <a:t> - наше дело правое</a:t>
            </a:r>
          </a:p>
          <a:p>
            <a:r>
              <a:rPr lang="ru-RU" u="sng" dirty="0">
                <a:hlinkClick r:id="rId8"/>
              </a:rPr>
              <a:t>http://citiesheroes.narod.ru/images/bob16.jpg</a:t>
            </a:r>
            <a:r>
              <a:rPr lang="ru-RU" dirty="0"/>
              <a:t> - битва за Новороссийск</a:t>
            </a:r>
          </a:p>
          <a:p>
            <a:r>
              <a:rPr lang="ru-RU" u="sng" dirty="0">
                <a:hlinkClick r:id="rId9"/>
              </a:rPr>
              <a:t>http://dima0707.narod.ru/photo148.jpg</a:t>
            </a:r>
            <a:r>
              <a:rPr lang="ru-RU" dirty="0"/>
              <a:t> - монумент</a:t>
            </a:r>
          </a:p>
          <a:p>
            <a:r>
              <a:rPr lang="ru-RU" u="sng" dirty="0">
                <a:hlinkClick r:id="rId10"/>
              </a:rPr>
              <a:t>http://forum.nvrsk.ru/index.php?act=module&amp;module=gallery&amp;cmd=viewimage&amp;img=24027</a:t>
            </a:r>
            <a:r>
              <a:rPr lang="ru-RU" dirty="0"/>
              <a:t> – корабль</a:t>
            </a:r>
          </a:p>
          <a:p>
            <a:r>
              <a:rPr lang="ru-RU" u="sng" dirty="0">
                <a:hlinkClick r:id="rId11"/>
              </a:rPr>
              <a:t>http://savok.name/uploads/novoross/7.jpg</a:t>
            </a:r>
            <a:r>
              <a:rPr lang="ru-RU" dirty="0"/>
              <a:t> - памятник «Малой земле»</a:t>
            </a:r>
          </a:p>
          <a:p>
            <a:r>
              <a:rPr lang="ru-RU" u="sng" dirty="0">
                <a:hlinkClick r:id="rId12"/>
              </a:rPr>
              <a:t>http://www.childlib.ru/dep-resourses/images-resources/goroda-geroi-Novorossiisk-1.jpg</a:t>
            </a:r>
            <a:r>
              <a:rPr lang="ru-RU" dirty="0"/>
              <a:t> - неравные силы 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http://citiesheroes.narod.ru/Novoros.htm</a:t>
            </a:r>
            <a:r>
              <a:rPr lang="ru-RU" dirty="0" smtClean="0"/>
              <a:t> , </a:t>
            </a:r>
            <a:r>
              <a:rPr lang="en-US" dirty="0" smtClean="0">
                <a:hlinkClick r:id="rId14"/>
              </a:rPr>
              <a:t>http://www.childlib.ru/dep-resourses/hero-pages-goroda-geroi-Novorossiisk.htm</a:t>
            </a:r>
            <a:r>
              <a:rPr lang="ru-RU" dirty="0" smtClean="0"/>
              <a:t> - информация о городе-герое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1429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Источники информации 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wr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857232"/>
            <a:ext cx="5929354" cy="4387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28638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Гитлер летом 1942 г. приказал своим генералам идти на Кавказ: «Взять Новороссийск во что бы то ни стало! А потом идти на Геленджик, на Туапсе. Овладеть всем Черноморским побережьем».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85728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Гитлеровский приказ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7_novo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142984"/>
            <a:ext cx="5786478" cy="41934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535782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Захват Новороссийска открывал фашистам дорогу на богатства Кавказа и Кубани. Новороссийск — это ворота с моря, через которые будут поступать гитлеровцам свежие силы, оружие, танки, а из России будут вывозиться зерно, цветные металлы, нефть, цемент, лес, рыба, фрукты.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52"/>
            <a:ext cx="814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Новороссийск –  морские ворота России 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643578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Силы были неравные. Против 9 наших бойцов сражались 15 немцев, против 1 нашего танка — 10 немецких, против 1 нашего самолета — 8 немецких.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\Рабочий стол\Новороссийск\goroda-geroi-Novorossiis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6215106" cy="4661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Неравные силы в борьбе с врагом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3518_0.tmp"/>
          <p:cNvPicPr>
            <a:picLocks noChangeAspect="1"/>
          </p:cNvPicPr>
          <p:nvPr/>
        </p:nvPicPr>
        <p:blipFill>
          <a:blip r:embed="rId2" cstate="print"/>
          <a:srcRect l="2083" t="13021" r="2083" b="11458"/>
          <a:stretch>
            <a:fillRect/>
          </a:stretch>
        </p:blipFill>
        <p:spPr>
          <a:xfrm>
            <a:off x="1214414" y="714356"/>
            <a:ext cx="7572428" cy="4913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5657671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Небо и земля в огне. В море тоже огонь — корабли сражаются. Каждая улица, каждый дом превратились в крепость. Защищали город морские пехотинцы.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428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Все на защиту города!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nument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857232"/>
            <a:ext cx="4102522" cy="57864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1643050"/>
            <a:ext cx="35004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c" pitchFamily="34" charset="0"/>
              </a:rPr>
              <a:t>Г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c" pitchFamily="34" charset="0"/>
              </a:rPr>
              <a:t>итлеровцы построили мощные полосы укреплений —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c" pitchFamily="34" charset="0"/>
              </a:rPr>
              <a:t>Голубая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c" pitchFamily="34" charset="0"/>
              </a:rPr>
              <a:t> линия, сети траншей, доты, дзоты, понаставили множество мин. Прорвать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c" pitchFamily="34" charset="0"/>
              </a:rPr>
              <a:t>Голубую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c" pitchFamily="34" charset="0"/>
              </a:rPr>
              <a:t> линию можно было при одном условии — выбить немцев полностью из города.  Русские создали 2 отряда десантников: основной и вспомогательный. Чтобы запутать врага, оба десанта высадились одновременно.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Место высадки десанта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Новороссийск\goroda-geroi-Novorossiis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3143272" cy="664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928802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Командиром вспомогательного отряда назначен майор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Куников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Цезарь Львович. Оба отряда вышли в море, но море так разбушевалось, что основной десант не смог к назначенному времени пробиться к месту высадки. Майор Цезарь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Куников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 знал об этом и высадился в 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Цемесской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бухте.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Куниковцев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нет и 300, а немцев тысячи, силы неравные. Штыками и гранатами отбили у врага ленту песчаной полосы, захватили 4 вражеских орудия.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Герой Советского Союза </a:t>
            </a:r>
            <a:r>
              <a:rPr lang="ru-RU" sz="3200" b="1" i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Куников</a:t>
            </a:r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Цезарь Львович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85860"/>
            <a:ext cx="6357982" cy="39576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226784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полтора часа высадилась вторая группа десантников, затем еще одна. 800 человек вступило в бой. Отбитый у фашистов небольшой кусочек Новороссийской земли — меньше 30 квадратных метров — назвали Малой землей.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Памятник "Здесь проходил передний край обороны Малой земли"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b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3" y="642919"/>
            <a:ext cx="5786478" cy="4119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Правое дело</a:t>
            </a:r>
            <a:endParaRPr lang="ru-RU" sz="3200" b="1" i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714884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Семь месяцев героически сражалась Малая земля. Погиб Герой Советского Союза храбрейший моряк, майор Цезарь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Куников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Малая земля — героическая земля, политая кровью и потом наших бойцов, на 225 дней приковала к себе крупные силы врага и сыграла огромную роль в разгроме фашистских войск в этом районе.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1000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AAECC56ED333B4193FEC686DE4C4B78" ma:contentTypeVersion="0" ma:contentTypeDescription="Создание документа." ma:contentTypeScope="" ma:versionID="5e1a595aa27111f3de809cdd3a8242f9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E627877-55E1-4904-B115-7EA9871C3654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9027B4-63E1-495E-B998-038088A83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9B8DB-F361-4614-B76B-F93CBF20B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290</Words>
  <Application>Microsoft Office PowerPoint</Application>
  <PresentationFormat>Экран (4:3)</PresentationFormat>
  <Paragraphs>36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Таня</dc:creator>
  <cp:lastModifiedBy>Owner</cp:lastModifiedBy>
  <cp:revision>9</cp:revision>
  <dcterms:created xsi:type="dcterms:W3CDTF">2010-04-18T06:33:48Z</dcterms:created>
  <dcterms:modified xsi:type="dcterms:W3CDTF">2012-08-19T12:10:18Z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0x010100FAAECC56ED333B4193FEC686DE4C4B78</vt:lpwstr>
  </property>
</Properties>
</file>