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09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96066-8B03-4150-9D5C-C13A657EF241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AEBBC-25D1-452D-9B2B-F98C08C4C36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g.encyc.yandex.net/illustrations/rges/pictures/1-293-01.jpg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molbiol.ru/forums/uploads/a001/b002/post-184-1152464587.jpg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bochkavpechatleniy.com/data/photo/23142/sechenov-foto-3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dic.academic.ru/pictures/enc_biography/m_25329.jpg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s2.hubimg.com/u/397477_f260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514353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Великие биологи.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Картинка 8 из 635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0"/>
            <a:ext cx="55035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Картинка 4 из 1495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0"/>
            <a:ext cx="5786478" cy="6888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Картинка 4 из 1494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5" y="0"/>
            <a:ext cx="560641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Картинка 1 из 190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0"/>
            <a:ext cx="6172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Картинка 2 из 285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0"/>
            <a:ext cx="4357718" cy="6756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mmm\Desktop\паст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7" y="0"/>
            <a:ext cx="57533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Великие биологи.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Великие биологи.</dc:title>
  <dc:creator>mmm</dc:creator>
  <cp:lastModifiedBy>mmm</cp:lastModifiedBy>
  <cp:revision>3</cp:revision>
  <dcterms:created xsi:type="dcterms:W3CDTF">2012-01-11T11:59:39Z</dcterms:created>
  <dcterms:modified xsi:type="dcterms:W3CDTF">2012-01-11T12:29:28Z</dcterms:modified>
</cp:coreProperties>
</file>