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42780-563C-49E4-A1E4-3D5AEDA2C7B6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9BFEA-1468-4DC2-B97D-9963CC6D35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rpt=simage&amp;isize=large&amp;text=%D1%88%D0%B8%D0%BB%D0%BE%D1%85%D0%B2%D0%BE%D1%81%D1%82%D1%8C&amp;p=4&amp;img_url=i2.guns.ru/forums/icons/forum_pictures/003007/3007032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zoogeo365.ru/images/public/20101128/seryj_gus_big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luontoportti.com/suomi/images/1826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avkazfishing.ru/wp-content/uploads/2011/11/rotan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hunting-fishing-43.ru/images/red_book/bystryanka.jpg" TargetMode="Externa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rpt=simage&amp;isize=large&amp;text=%D1%81%D0%BE%D0%BC&amp;p=5&amp;img_url=redbookpk.ru/2.animals/3.vertebrata/1.octeichthyes/7.silurus%20soldativi/pic_02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rpt=simage&amp;isize=large&amp;text=%D1%89%D1%83%D0%BA%D0%B0&amp;p=6&amp;img_url=www.unisib.com.ua/images/uploads/shuka0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rpt=simage&amp;isize=large&amp;text=%D0%97%D0%BE%D0%BB%D0%BE%D1%82%D0%BE%D0%B9%20%D0%BA%D0%B0%D1%80%D0%B0%D1%81%D1%8C&amp;p=10&amp;img_url=img0.liveinternet.ru/images/attach/c/1/57/181/57181904_karas1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rpt=simage&amp;isize=large&amp;text=%D0%BE%D0%BA%D1%83%D0%BD%D1%8C&amp;p=44&amp;img_url=nd.water.usgs.gov/devilslake/images/yellow_perch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upload.wikimedia.org/wikipedia/commons/2/2b/Plaintive_Cuckoo.jpg&amp;imgrefurl=http://en.wikipedia.org/wiki/File:Plaintive_Cuckoo.jpg&amp;usg=__RkgKoftanDWOBKEZ-FtXG-p5LdY=&amp;h=768&amp;w=1024&amp;sz=297&amp;hl=ru&amp;start=6&amp;zoom=1&amp;tbnid=3cquvb550fcd-M:&amp;tbnh=113&amp;tbnw=150&amp;ei=Q1kNT5_GHcibOs3MkZMH&amp;prev=/search?q=%D0%BA%D1%83%D0%BA%D1%83%D1%88%D0%BA%D0%B0&amp;hl=ru&amp;sa=N&amp;tbs=isz:l&amp;tbm=isch&amp;itbs=1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www.google.com/imgres?imgurl=http://static.panoramio.com/photos/original/49045733.jpg&amp;imgrefurl=http://www.panoramio.com/photo/49045733&amp;usg=__NypmPsRP6yWGnmxEuUgSMK3E4yg=&amp;h=1755&amp;w=2380&amp;sz=3195&amp;hl=ru&amp;start=6&amp;zoom=1&amp;tbnid=Gkl_bWt82GLXOM:&amp;tbnh=111&amp;tbnw=150&amp;ei=KlgNT5GbFMKUOq3gkLYH&amp;prev=/search?q=%D0%B4%D1%8F%D1%82%D0%B5%D0%BB&amp;hl=ru&amp;sa=N&amp;tbs=isz:l&amp;tbm=isch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www.lensart.ru/picturecontent-pid-30316-et-9fa36d9&amp;imgrefurl=http://www.lensart.ru/picture-pid-30316.htm&amp;usg=__sGv5hHGUTlRVIETyGOamTQTBLL4=&amp;h=1000&amp;w=974&amp;sz=245&amp;hl=ru&amp;start=3&amp;zoom=1&amp;tbnid=Sr0-rH5gkHibCM:&amp;tbnh=149&amp;tbnw=145&amp;ei=CVkNT6SlPIGXOpWF0aIH&amp;prev=/search?q=%D0%BB%D0%B0%D1%81%D1%82%D0%BE%D1%87%D0%BA%D0%B0&amp;hl=ru&amp;sa=N&amp;tbs=isz:l&amp;tbm=isch&amp;itbs=1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google.com/imgres?imgurl=http://www.deryabino.ru/ptaha/popolzen/popolzen01.jpg&amp;imgrefurl=http://www.deryabino.ru/ptaha/popolzen.htm&amp;usg=__yU6-1gYz8qz3xoz1pjOm7rxuDj8=&amp;h=773&amp;w=1200&amp;sz=134&amp;hl=ru&amp;start=1&amp;zoom=1&amp;tbnid=Ib1AIjM-JZR2NM:&amp;tbnh=97&amp;tbnw=150&amp;ei=x1gNT_nTOYKVOunaxKcH&amp;prev=/search?q=%D0%BF%D0%BE%D0%BF%D0%BE%D0%BB%D0%B7%D0%B5%D0%BD%D1%8C&amp;hl=ru&amp;sa=N&amp;tbs=isz:l&amp;tbm=isch&amp;itbs=1" TargetMode="External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rpt=simage&amp;isize=large&amp;text=%D1%88%D0%B8%D1%80%D0%BE%D0%BA%D0%BE%D0%BD%D0%BE%D1%81%D0%BA%D0%B0&amp;p=58&amp;img_url=cousin.pascal1.free.fr/chasse/images/canard_colvert1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Тур рыбы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2-tub-ru.yandex.net/i?id=179064236-18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600200"/>
            <a:ext cx="7572428" cy="475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upload.wikimedia.org/wikipedia/commons/b/bf/Anas_platyrhynchos_male_female_quad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7929618" cy="6429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-main-pic" descr="Картинка 10 из 3069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842" y="512379"/>
            <a:ext cx="8226315" cy="583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-main-pic" descr="Картинка 34 из 145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249" y="268013"/>
            <a:ext cx="8415501" cy="632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fishingpage.hut2.ru/images/Osyoter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7987456" cy="2000264"/>
          </a:xfrm>
          <a:prstGeom prst="rect">
            <a:avLst/>
          </a:prstGeom>
          <a:noFill/>
        </p:spPr>
      </p:pic>
      <p:pic>
        <p:nvPicPr>
          <p:cNvPr id="5" name="i-main-pic" descr="Картинка 5 из 37">
            <a:hlinkClick r:id="rId3" tgtFrame="_blank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285992"/>
            <a:ext cx="60007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-main-pic" descr="Картинка 6 из 56">
            <a:hlinkClick r:id="rId5" tgtFrame="_blank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4286256"/>
            <a:ext cx="60722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l_fi" descr="http://www.fdiary.fgids.com/img_content/manual/fish_img/lesch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778674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6-tub-ru.yandex.net/i?id=240175275-38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571480"/>
            <a:ext cx="664373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6-tub-ru.yandex.net/i?id=112432906-69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8642381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6-tub-ru.yandex.net/i?id=170619462-41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im7-tub-ru.yandex.net/i?id=476856523-16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7929618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txBody>
          <a:bodyPr/>
          <a:lstStyle/>
          <a:p>
            <a:r>
              <a:rPr lang="ru-RU" dirty="0" smtClean="0"/>
              <a:t>Тур птицы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t3.gstatic.com/images?q=tbn:ANd9GcRMsoRGMipWlfUU5jMVoLBRzAjD1lhUqN5bWwLFq_FYifJRcF30_uCm9rRy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822942"/>
            <a:ext cx="3286148" cy="2431751"/>
          </a:xfrm>
          <a:prstGeom prst="rect">
            <a:avLst/>
          </a:prstGeom>
          <a:noFill/>
        </p:spPr>
      </p:pic>
      <p:pic>
        <p:nvPicPr>
          <p:cNvPr id="26628" name="Picture 4" descr="http://t0.gstatic.com/images?q=tbn:ANd9GcRGdXiDsh0odOx9lQy7T0qidaFs_fRFEN1fF-HbKH15v8xS-V_gkuvImjBp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44495" y="785794"/>
            <a:ext cx="3630817" cy="2347928"/>
          </a:xfrm>
          <a:prstGeom prst="rect">
            <a:avLst/>
          </a:prstGeom>
          <a:noFill/>
        </p:spPr>
      </p:pic>
      <p:pic>
        <p:nvPicPr>
          <p:cNvPr id="26630" name="Picture 6" descr="http://t2.gstatic.com/images?q=tbn:ANd9GcSR-AC5O71I6O6VxBkSGInpUnXo_3xRIoExGXxsGIfJXTxKqWfl-8kr08ks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3281023"/>
            <a:ext cx="2714644" cy="2789532"/>
          </a:xfrm>
          <a:prstGeom prst="rect">
            <a:avLst/>
          </a:prstGeom>
          <a:noFill/>
        </p:spPr>
      </p:pic>
      <p:pic>
        <p:nvPicPr>
          <p:cNvPr id="26632" name="Picture 8" descr="http://t2.gstatic.com/images?q=tbn:ANd9GcT3T-pyLt0F2o2aLlHLlnhGu_-i62e7TOC-uQQMZ3OuUh4kiAJ6NqPmqw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3567105"/>
            <a:ext cx="3143272" cy="2367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im3-tub-ru.yandex.net/i?id=134457914-71-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7500990" cy="490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Тур рыбы</vt:lpstr>
      <vt:lpstr>Слайд 2</vt:lpstr>
      <vt:lpstr>Слайд 3</vt:lpstr>
      <vt:lpstr>Слайд 4</vt:lpstr>
      <vt:lpstr>Слайд 5</vt:lpstr>
      <vt:lpstr>Слайд 6</vt:lpstr>
      <vt:lpstr>Тур птицы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 рыбы</dc:title>
  <dc:creator>mmm</dc:creator>
  <cp:lastModifiedBy>mmm</cp:lastModifiedBy>
  <cp:revision>14</cp:revision>
  <dcterms:created xsi:type="dcterms:W3CDTF">2012-01-11T08:10:55Z</dcterms:created>
  <dcterms:modified xsi:type="dcterms:W3CDTF">2012-01-11T11:57:25Z</dcterms:modified>
</cp:coreProperties>
</file>