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4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7" r:id="rId12"/>
    <p:sldId id="278" r:id="rId13"/>
    <p:sldId id="279" r:id="rId14"/>
    <p:sldId id="280" r:id="rId15"/>
    <p:sldId id="276" r:id="rId16"/>
    <p:sldId id="258" r:id="rId17"/>
    <p:sldId id="257" r:id="rId18"/>
    <p:sldId id="259" r:id="rId19"/>
    <p:sldId id="260" r:id="rId20"/>
    <p:sldId id="275" r:id="rId21"/>
    <p:sldId id="261" r:id="rId22"/>
    <p:sldId id="266" r:id="rId23"/>
  </p:sldIdLst>
  <p:sldSz cx="9144000" cy="6858000" type="screen4x3"/>
  <p:notesSz cx="6858000" cy="9144000"/>
  <p:custDataLst>
    <p:tags r:id="rId2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7223C-499B-456B-ABFE-E387A44EDD3A}" type="datetimeFigureOut">
              <a:rPr lang="ru-RU" smtClean="0"/>
              <a:t>01.11.2016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809DD-06D5-497B-A84F-06481F844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737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809DD-06D5-497B-A84F-06481F844BE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862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06123-4EB2-4D69-BBFE-44244E6BA5B4}" type="datetimeFigureOut">
              <a:rPr lang="ru-RU" smtClean="0"/>
              <a:pPr/>
              <a:t>01.11.2016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852DA-4048-49BD-909F-7ACF30E900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gif"/><Relationship Id="rId1" Type="http://schemas.microsoft.com/office/2007/relationships/media" Target="../media/media1.gi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1" y="2924944"/>
            <a:ext cx="2950483" cy="393305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475240" y="1456777"/>
            <a:ext cx="7772400" cy="1470025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  <a:t>Семья </a:t>
            </a:r>
            <a:br>
              <a:rPr lang="ru-RU" sz="8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</a:br>
            <a:r>
              <a:rPr lang="ru-RU" sz="8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  <a:t>и </a:t>
            </a:r>
            <a:br>
              <a:rPr lang="ru-RU" sz="8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</a:br>
            <a:r>
              <a:rPr lang="ru-RU" sz="88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melia_DG" pitchFamily="2" charset="0"/>
              </a:rPr>
              <a:t>Отечество</a:t>
            </a:r>
            <a:endParaRPr lang="ru-RU" sz="88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melia_DG" pitchFamily="2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s_dnem_semi_pozdravlen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-171400"/>
            <a:ext cx="8706297" cy="688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3316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mnogodetnaja-semj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504" y="692696"/>
            <a:ext cx="8820365" cy="5885312"/>
          </a:xfrm>
          <a:noFill/>
        </p:spPr>
      </p:pic>
    </p:spTree>
    <p:extLst>
      <p:ext uri="{BB962C8B-B14F-4D97-AF65-F5344CB8AC3E}">
        <p14:creationId xmlns:p14="http://schemas.microsoft.com/office/powerpoint/2010/main" val="402508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900igr.net/datai/russkij-jazyk/Istorija-jazyka/0007-006-Postepenno-slavjanskie-jazyki-razdelilis-na-tri-gruppy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6632"/>
            <a:ext cx="5616624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961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greatbattle.ru/wp-content/uploads/2011/08/Derevo-yazyiko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8676456" cy="6021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926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ankov.narod.ru/images/drevo-roda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8309395" cy="6525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671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мои рисунки\природа1\деревья кустарники\tree00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0"/>
            <a:ext cx="14763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1428750" y="285750"/>
            <a:ext cx="6215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РОДОСЛОВНОЕ ДРЕВО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86063" y="2143125"/>
            <a:ext cx="1285875" cy="4286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 (ФИ)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29125" y="2857500"/>
            <a:ext cx="1357313" cy="64293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папа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(ФИО)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428875" y="2857500"/>
            <a:ext cx="1357313" cy="64293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мама (ФИО)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" y="3857625"/>
            <a:ext cx="1071563" cy="121443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мамина мама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(ФИО)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86313" y="2143125"/>
            <a:ext cx="2214562" cy="4286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брат или сестра  (ФИ)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00188" y="3857625"/>
            <a:ext cx="1071562" cy="121443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мамин папа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(ФИО)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71938" y="3857625"/>
            <a:ext cx="1071562" cy="121443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папина мама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(ФИО)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72250" y="2857500"/>
            <a:ext cx="1357313" cy="6429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брат папы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(ФИО)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85750" y="2857500"/>
            <a:ext cx="1571625" cy="6429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сестра мамы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(ФИО)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000750" y="3857625"/>
            <a:ext cx="1071563" cy="121443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папин папа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(ФИО)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572375" y="3857625"/>
            <a:ext cx="1214438" cy="1214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брат папиного папы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(ФИО)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00063" y="5286375"/>
            <a:ext cx="82153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Times New Roman" pitchFamily="18" charset="0"/>
                <a:cs typeface="Times New Roman" pitchFamily="18" charset="0"/>
              </a:rPr>
              <a:t>Запомните: каждое поколение изображается на одной линии</a:t>
            </a:r>
          </a:p>
        </p:txBody>
      </p:sp>
    </p:spTree>
    <p:extLst>
      <p:ext uri="{BB962C8B-B14F-4D97-AF65-F5344CB8AC3E}">
        <p14:creationId xmlns:p14="http://schemas.microsoft.com/office/powerpoint/2010/main" val="1279735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1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-2" y="2780928"/>
            <a:ext cx="3058519" cy="407707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 descr="http://nmkd.ru/lounge/images/programmu-derevo-jizni-156160-larg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66750"/>
            <a:ext cx="3474269" cy="3626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cherven.by/wp-content/uploads/2010/11/85fa5d7bc447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4317255" cy="3028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static.wixstatic.com/media/ba60c5_a70bc6aba4dd4e60a8d24b8bb9eec2cb.jpg_srz_311_228_85_22_0.50_1.20_0.00_jpg_srz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7552" y="3124411"/>
            <a:ext cx="4361458" cy="3390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 descr="http://www.playing-field.ru/img/2015/052208/2311242"/>
          <p:cNvPicPr/>
          <p:nvPr/>
        </p:nvPicPr>
        <p:blipFill rotWithShape="1">
          <a:blip r:embed="rId3" cstate="print"/>
          <a:srcRect l="3014" t="10227" b="9918"/>
          <a:stretch/>
        </p:blipFill>
        <p:spPr bwMode="auto">
          <a:xfrm>
            <a:off x="4572000" y="548681"/>
            <a:ext cx="4449579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july-women.ru/images/drevo/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3" y="190519"/>
            <a:ext cx="4824536" cy="3238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boombob.ru/img/picture/Nov/09/ebec635922f4dae4a5ebc421bfb5e85e/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816" y="4077072"/>
            <a:ext cx="3258244" cy="229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2924943"/>
            <a:ext cx="3076407" cy="410091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 descr="http://www.picshare.ru/uploads/140412/7dvpW5S1kH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3610" y="188640"/>
            <a:ext cx="6968689" cy="617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dom-lady.ru/uploads/posts/2015-12/1451509725_rodoslovna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7823"/>
            <a:ext cx="8708805" cy="424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56992"/>
            <a:ext cx="2626370" cy="350100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748712" cy="659765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 smtClean="0">
                <a:solidFill>
                  <a:srgbClr val="DE0000"/>
                </a:solidFill>
                <a:latin typeface="Times New Roman" pitchFamily="18" charset="0"/>
              </a:rPr>
              <a:t>Государство – это большая семья, </a:t>
            </a:r>
            <a:br>
              <a:rPr lang="ru-RU" sz="6000" b="1" dirty="0" smtClean="0">
                <a:solidFill>
                  <a:srgbClr val="DE0000"/>
                </a:solidFill>
                <a:latin typeface="Times New Roman" pitchFamily="18" charset="0"/>
              </a:rPr>
            </a:br>
            <a:r>
              <a:rPr lang="ru-RU" sz="6000" b="1" dirty="0" smtClean="0">
                <a:solidFill>
                  <a:srgbClr val="DE0000"/>
                </a:solidFill>
                <a:latin typeface="Times New Roman" pitchFamily="18" charset="0"/>
              </a:rPr>
              <a:t>а семья – это маленькое государство.</a:t>
            </a:r>
            <a:br>
              <a:rPr lang="ru-RU" sz="6000" b="1" dirty="0" smtClean="0">
                <a:solidFill>
                  <a:srgbClr val="DE0000"/>
                </a:solidFill>
                <a:latin typeface="Times New Roman" pitchFamily="18" charset="0"/>
              </a:rPr>
            </a:br>
            <a:r>
              <a:rPr lang="ru-RU" sz="6000" dirty="0" smtClean="0"/>
              <a:t>            </a:t>
            </a:r>
            <a:r>
              <a:rPr lang="ru-RU" sz="2800" dirty="0" smtClean="0"/>
              <a:t>  </a:t>
            </a:r>
            <a:br>
              <a:rPr lang="ru-RU" sz="2800" dirty="0" smtClean="0"/>
            </a:br>
            <a:r>
              <a:rPr lang="ru-RU" sz="2800" dirty="0" smtClean="0"/>
              <a:t>                            </a:t>
            </a:r>
            <a:br>
              <a:rPr lang="ru-RU" sz="2800" dirty="0" smtClean="0"/>
            </a:br>
            <a:r>
              <a:rPr lang="ru-RU" sz="2800" dirty="0" smtClean="0"/>
              <a:t>                               </a:t>
            </a:r>
            <a:r>
              <a:rPr lang="ru-RU" sz="2800" b="1" dirty="0" smtClean="0">
                <a:solidFill>
                  <a:srgbClr val="FF66CC"/>
                </a:solidFill>
                <a:latin typeface="Times New Roman" pitchFamily="18" charset="0"/>
              </a:rPr>
              <a:t>Великий философ Конфуций.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 flipH="1" flipV="1">
            <a:off x="179388" y="6308725"/>
            <a:ext cx="69850" cy="73025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80000"/>
              </a:lnSpc>
              <a:defRPr/>
            </a:pPr>
            <a:endParaRPr lang="ru-RU" sz="800" smtClean="0"/>
          </a:p>
        </p:txBody>
      </p:sp>
      <p:pic>
        <p:nvPicPr>
          <p:cNvPr id="40966" name="Picture 6" descr="j04281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1365">
            <a:off x="509409" y="4188292"/>
            <a:ext cx="2332711" cy="2617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69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artinki24.ru/uploads/gallery/main/176/kartinki24_asters_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0"/>
            <a:ext cx="6400800" cy="6072188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/>
              <a:t> Расцвел белый Цветок георгина. Летали над ним пчелы и шмели, брали нектар. В Цветке сорок два Лепестка. И вот один Лепесток возгордился: «Я самый красивый. Без меня Цветок не цветет. Я самый главный. Вот возьму и уйду – что мне?»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/>
              <a:t>Поднатужился лепесток, вылез из Цветка, спрыгнул на землю. Сел в кустике розы и смотрит, что будет делать Цветок. А Цветок , как ни в чем не бывало, улыбается солнышку, зовет к себе шмелей и пчел. Пошел Лепесток, встречает Муравья.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/>
              <a:t>- Ты кто? – спрашивает Муравей.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/>
              <a:t>- Я Лепесток. Самый главный. Самый красивый. Без меня и  Цветок  не цветет.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/>
              <a:t>- Лепесток? Знаю лепесток в цветке, а на двух тоненьких ножках, как ты – не знаю.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dirty="0"/>
              <a:t>Ходил Лепесток, ходил, до вечера засох. А Цветок цветет. Цветок и без одного лепестка – цветок. А лепесток без цветка – ничего.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2048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fs00.infourok.ru/images/doc/232/75771/2/img2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7218685" cy="602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180528" y="3564727"/>
            <a:ext cx="2464314" cy="328498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Песня"Моя семья" на мотив песни "Маленькая страна".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Есть за горами, за лесами маленькая страна.</a:t>
            </a:r>
          </a:p>
          <a:p>
            <a:pPr eaLnBrk="1" hangingPunct="1">
              <a:buFontTx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Там мама, папа, дед и баба, братик или сестра.</a:t>
            </a:r>
          </a:p>
          <a:p>
            <a:pPr eaLnBrk="1" hangingPunct="1">
              <a:buFontTx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Там мне всегда тепло и ясно, любят там все меня.</a:t>
            </a:r>
          </a:p>
          <a:p>
            <a:pPr eaLnBrk="1" hangingPunct="1">
              <a:buFontTx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Там солнца лучик поселился и согревает меня.</a:t>
            </a:r>
          </a:p>
          <a:p>
            <a:pPr eaLnBrk="1" hangingPunct="1">
              <a:buFontTx/>
              <a:buNone/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Припев: </a:t>
            </a:r>
            <a:endParaRPr lang="ru-RU" sz="2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Маленькая страна - это моя семья,</a:t>
            </a:r>
          </a:p>
          <a:p>
            <a:pPr eaLnBrk="1" hangingPunct="1">
              <a:buFontTx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Там, где родился я и вырос,</a:t>
            </a:r>
          </a:p>
          <a:p>
            <a:pPr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Где все любят меня.</a:t>
            </a:r>
          </a:p>
          <a:p>
            <a:pPr eaLnBrk="1" hangingPunct="1"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076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259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ost-215185-1312663051.jp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4314" y="908720"/>
            <a:ext cx="8964488" cy="54225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956047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87831078_1.jp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7504" y="0"/>
            <a:ext cx="9036496" cy="667941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5921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1336715009_semia.jp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7504" y="0"/>
            <a:ext cx="8856984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Прямоугольник 4"/>
          <p:cNvSpPr/>
          <p:nvPr/>
        </p:nvSpPr>
        <p:spPr>
          <a:xfrm>
            <a:off x="89703" y="980728"/>
            <a:ext cx="90476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«Счастлив тот, кто счастлив у себя дома». </a:t>
            </a:r>
          </a:p>
        </p:txBody>
      </p:sp>
    </p:spTree>
    <p:extLst>
      <p:ext uri="{BB962C8B-B14F-4D97-AF65-F5344CB8AC3E}">
        <p14:creationId xmlns:p14="http://schemas.microsoft.com/office/powerpoint/2010/main" val="378295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76014fa2916f89a766cac82caf5d37da.gif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5652120" y="551056"/>
            <a:ext cx="3175001" cy="219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8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22849E-6 L -0.74844 -0.0134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31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mute="1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semua_glavnoe.jpg.w670.preview.jp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07504" y="332656"/>
            <a:ext cx="8856984" cy="601048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971466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091dad2e184f4482ef15b463c87b1bb2.jp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8846" y="6662"/>
            <a:ext cx="9175438" cy="685133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50766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D:\мои рисунки\людии\СЕМЬЯ\da066002-600x4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36275"/>
            <a:ext cx="8596324" cy="581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476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b4f212df9ca7519b2410b59a6dbd962b2f4a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329</Words>
  <Application>Microsoft Office PowerPoint</Application>
  <PresentationFormat>Экран (4:3)</PresentationFormat>
  <Paragraphs>40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Семья  и  Отечество</vt:lpstr>
      <vt:lpstr>Государство – это большая семья,  а семья – это маленькое государство.                                                                            Великий философ Конфуций.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Песня"Моя семья" на мотив песни "Маленькая страна".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Антонина</dc:creator>
  <cp:lastModifiedBy>user</cp:lastModifiedBy>
  <cp:revision>21</cp:revision>
  <dcterms:created xsi:type="dcterms:W3CDTF">2014-09-12T06:04:27Z</dcterms:created>
  <dcterms:modified xsi:type="dcterms:W3CDTF">2016-11-01T17:45:54Z</dcterms:modified>
</cp:coreProperties>
</file>